
<file path=[Content_Types].xml><?xml version="1.0" encoding="utf-8"?>
<Types xmlns="http://schemas.openxmlformats.org/package/2006/content-types">
  <Override PartName="/ppt/slideMasters/slideMaster3.xml" ContentType="application/vnd.openxmlformats-officedocument.presentationml.slideMaster+xml"/>
  <Override PartName="/ppt/tags/tag8.xml" ContentType="application/vnd.openxmlformats-officedocument.presentationml.tags+xml"/>
  <Override PartName="/ppt/tags/tag104.xml" ContentType="application/vnd.openxmlformats-officedocument.presentationml.tags+xml"/>
  <Override PartName="/ppt/tags/tag140.xml" ContentType="application/vnd.openxmlformats-officedocument.presentationml.tags+xml"/>
  <Override PartName="/ppt/tags/tag151.xml" ContentType="application/vnd.openxmlformats-officedocument.presentationml.tags+xml"/>
  <Override PartName="/ppt/notesSlides/notesSlide2.xml" ContentType="application/vnd.openxmlformats-officedocument.presentationml.notesSlide+xml"/>
  <Override PartName="/ppt/tags/tag238.xml" ContentType="application/vnd.openxmlformats-officedocument.presentationml.tags+xml"/>
  <Override PartName="/ppt/slides/slide36.xml" ContentType="application/vnd.openxmlformats-officedocument.presentationml.slide+xml"/>
  <Override PartName="/ppt/tags/tag227.xml" ContentType="application/vnd.openxmlformats-officedocument.presentationml.tags+xml"/>
  <Override PartName="/ppt/slides/slide25.xml" ContentType="application/vnd.openxmlformats-officedocument.presentationml.slide+xml"/>
  <Override PartName="/ppt/slideLayouts/slideLayout2.xml" ContentType="application/vnd.openxmlformats-officedocument.presentationml.slideLayout+xml"/>
  <Override PartName="/ppt/tags/tag49.xml" ContentType="application/vnd.openxmlformats-officedocument.presentationml.tags+xml"/>
  <Override PartName="/ppt/tags/tag96.xml" ContentType="application/vnd.openxmlformats-officedocument.presentationml.tags+xml"/>
  <Override PartName="/ppt/tags/tag205.xml" ContentType="application/vnd.openxmlformats-officedocument.presentationml.tags+xml"/>
  <Override PartName="/ppt/tags/tag216.xml" ContentType="application/vnd.openxmlformats-officedocument.presentationml.tag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ags/tag38.xml" ContentType="application/vnd.openxmlformats-officedocument.presentationml.tags+xml"/>
  <Override PartName="/ppt/slideLayouts/slideLayout24.xml" ContentType="application/vnd.openxmlformats-officedocument.presentationml.slideLayout+xml"/>
  <Override PartName="/ppt/tags/tag85.xml" ContentType="application/vnd.openxmlformats-officedocument.presentationml.tags+xml"/>
  <Override PartName="/ppt/theme/themeOverride1.xml" ContentType="application/vnd.openxmlformats-officedocument.themeOverride+xml"/>
  <Override PartName="/ppt/tags/tag189.xml" ContentType="application/vnd.openxmlformats-officedocument.presentationml.tags+xml"/>
  <Override PartName="/ppt/notesSlides/notesSlide16.xml" ContentType="application/vnd.openxmlformats-officedocument.presentationml.notesSlide+xml"/>
  <Override PartName="/ppt/tags/tag241.xml" ContentType="application/vnd.openxmlformats-officedocument.presentationml.tags+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tags/tag178.xml" ContentType="application/vnd.openxmlformats-officedocument.presentationml.tags+xml"/>
  <Override PartName="/ppt/tags/tag230.xml" ContentType="application/vnd.openxmlformats-officedocument.presentationml.tags+xml"/>
  <Override PartName="/ppt/tags/tag52.xml" ContentType="application/vnd.openxmlformats-officedocument.presentationml.tags+xml"/>
  <Override PartName="/ppt/tags/tag109.xml" ContentType="application/vnd.openxmlformats-officedocument.presentationml.tags+xml"/>
  <Override PartName="/ppt/tags/tag156.xml" ContentType="application/vnd.openxmlformats-officedocument.presentationml.tags+xml"/>
  <Override PartName="/ppt/tags/tag167.xml" ContentType="application/vnd.openxmlformats-officedocument.presentationml.tags+xml"/>
  <Override PartName="/ppt/tags/tag41.xml" ContentType="application/vnd.openxmlformats-officedocument.presentationml.tags+xml"/>
  <Override PartName="/ppt/tags/tag145.xml" ContentType="application/vnd.openxmlformats-officedocument.presentationml.tags+xml"/>
  <Override PartName="/ppt/notesSlides/notesSlide7.xml" ContentType="application/vnd.openxmlformats-officedocument.presentationml.notesSlide+xml"/>
  <Override PartName="/ppt/tags/tag192.xml" ContentType="application/vnd.openxmlformats-officedocument.presentationml.tags+xml"/>
  <Override PartName="/ppt/tags/tag30.xml" ContentType="application/vnd.openxmlformats-officedocument.presentationml.tags+xml"/>
  <Override PartName="/ppt/tags/tag134.xml" ContentType="application/vnd.openxmlformats-officedocument.presentationml.tags+xml"/>
  <Override PartName="/ppt/tags/tag181.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tags/tag112.xml" ContentType="application/vnd.openxmlformats-officedocument.presentationml.tags+xml"/>
  <Override PartName="/ppt/tags/tag123.xml" ContentType="application/vnd.openxmlformats-officedocument.presentationml.tags+xml"/>
  <Override PartName="/ppt/tags/tag170.xml" ContentType="application/vnd.openxmlformats-officedocument.presentationml.tags+xml"/>
  <Override PartName="/ppt/theme/theme2.xml" ContentType="application/vnd.openxmlformats-officedocument.theme+xml"/>
  <Override PartName="/ppt/tags/tag5.xml" ContentType="application/vnd.openxmlformats-officedocument.presentationml.tags+xml"/>
  <Override PartName="/ppt/tags/tag79.xml" ContentType="application/vnd.openxmlformats-officedocument.presentationml.tags+xml"/>
  <Override PartName="/ppt/slideLayouts/slideLayout18.xml" ContentType="application/vnd.openxmlformats-officedocument.presentationml.slideLayout+xml"/>
  <Override PartName="/ppt/tags/tag101.xml" ContentType="application/vnd.openxmlformats-officedocument.presentationml.tags+xml"/>
  <Override PartName="/ppt/slides/slide33.xml" ContentType="application/vnd.openxmlformats-officedocument.presentationml.slide+xml"/>
  <Override PartName="/ppt/slides/slide44.xml" ContentType="application/vnd.openxmlformats-officedocument.presentationml.slide+xml"/>
  <Override PartName="/ppt/tags/tag68.xml" ContentType="application/vnd.openxmlformats-officedocument.presentationml.tags+xml"/>
  <Default Extension="emf" ContentType="image/x-emf"/>
  <Override PartName="/ppt/tags/tag224.xml" ContentType="application/vnd.openxmlformats-officedocument.presentationml.tags+xml"/>
  <Override PartName="/ppt/tags/tag235.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tags/tag57.xml" ContentType="application/vnd.openxmlformats-officedocument.presentationml.tags+xml"/>
  <Override PartName="/ppt/tags/tag213.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tags/tag35.xml" ContentType="application/vnd.openxmlformats-officedocument.presentationml.tags+xml"/>
  <Override PartName="/ppt/tags/tag46.xml" ContentType="application/vnd.openxmlformats-officedocument.presentationml.tags+xml"/>
  <Override PartName="/ppt/tags/tag82.xml" ContentType="application/vnd.openxmlformats-officedocument.presentationml.tags+xml"/>
  <Override PartName="/ppt/slideLayouts/slideLayout21.xml" ContentType="application/vnd.openxmlformats-officedocument.presentationml.slideLayout+xml"/>
  <Override PartName="/ppt/tags/tag93.xml" ContentType="application/vnd.openxmlformats-officedocument.presentationml.tags+xml"/>
  <Override PartName="/ppt/tags/tag139.xml" ContentType="application/vnd.openxmlformats-officedocument.presentationml.tags+xml"/>
  <Override PartName="/ppt/tags/tag186.xml" ContentType="application/vnd.openxmlformats-officedocument.presentationml.tags+xml"/>
  <Override PartName="/ppt/tags/tag197.xml" ContentType="application/vnd.openxmlformats-officedocument.presentationml.tags+xml"/>
  <Override PartName="/ppt/tags/tag202.xml" ContentType="application/vnd.openxmlformats-officedocument.presentationml.tags+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tags/tag128.xml" ContentType="application/vnd.openxmlformats-officedocument.presentationml.tags+xml"/>
  <Override PartName="/ppt/tags/tag175.xml" ContentType="application/vnd.openxmlformats-officedocument.presentationml.tags+xml"/>
  <Override PartName="/ppt/tags/tag13.xml" ContentType="application/vnd.openxmlformats-officedocument.presentationml.tags+xml"/>
  <Override PartName="/ppt/tags/tag60.xml" ContentType="application/vnd.openxmlformats-officedocument.presentationml.tags+xml"/>
  <Override PartName="/ppt/tags/tag117.xml" ContentType="application/vnd.openxmlformats-officedocument.presentationml.tags+xml"/>
  <Override PartName="/ppt/tags/tag164.xml" ContentType="application/vnd.openxmlformats-officedocument.presentationml.tags+xml"/>
  <Override PartName="/ppt/tags/tag106.xml" ContentType="application/vnd.openxmlformats-officedocument.presentationml.tags+xml"/>
  <Override PartName="/ppt/tags/tag142.xml" ContentType="application/vnd.openxmlformats-officedocument.presentationml.tags+xml"/>
  <Override PartName="/ppt/tags/tag153.xml" ContentType="application/vnd.openxmlformats-officedocument.presentationml.tags+xml"/>
  <Override PartName="/ppt/notesSlides/notesSlide4.xml" ContentType="application/vnd.openxmlformats-officedocument.presentationml.notesSlide+xml"/>
  <Override PartName="/ppt/slides/slide38.xml" ContentType="application/vnd.openxmlformats-officedocument.presentationml.slide+xml"/>
  <Override PartName="/ppt/tags/tag131.xml" ContentType="application/vnd.openxmlformats-officedocument.presentationml.tags+xml"/>
  <Override PartName="/ppt/tags/tag229.xml" ContentType="application/vnd.openxmlformats-officedocument.presentationml.tags+xml"/>
  <Override PartName="/ppt/slides/slide27.xml" ContentType="application/vnd.openxmlformats-officedocument.presentationml.slide+xml"/>
  <Override PartName="/ppt/slideLayouts/slideLayout4.xml" ContentType="application/vnd.openxmlformats-officedocument.presentationml.slideLayout+xml"/>
  <Override PartName="/ppt/tags/tag98.xml" ContentType="application/vnd.openxmlformats-officedocument.presentationml.tags+xml"/>
  <Override PartName="/ppt/tags/tag120.xml" ContentType="application/vnd.openxmlformats-officedocument.presentationml.tags+xml"/>
  <Override PartName="/ppt/tags/tag207.xml" ContentType="application/vnd.openxmlformats-officedocument.presentationml.tags+xml"/>
  <Override PartName="/ppt/tags/tag218.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slideLayouts/slideLayout26.xml" ContentType="application/vnd.openxmlformats-officedocument.presentationml.slideLayout+xml"/>
  <Override PartName="/ppt/tags/tag87.xml" ContentType="application/vnd.openxmlformats-officedocument.presentationml.tags+xml"/>
  <Override PartName="/ppt/slides/slide41.xml" ContentType="application/vnd.openxmlformats-officedocument.presentationml.slide+xml"/>
  <Override PartName="/ppt/tags/tag29.xml" ContentType="application/vnd.openxmlformats-officedocument.presentationml.tags+xml"/>
  <Override PartName="/ppt/tags/tag76.xml" ContentType="application/vnd.openxmlformats-officedocument.presentationml.tags+xml"/>
  <Override PartName="/ppt/tags/tag232.xml" ContentType="application/vnd.openxmlformats-officedocument.presentationml.tags+xml"/>
  <Override PartName="/ppt/slides/slide30.xml" ContentType="application/vnd.openxmlformats-officedocument.presentationml.slide+xml"/>
  <Override PartName="/ppt/tags/tag18.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tags/tag158.xml" ContentType="application/vnd.openxmlformats-officedocument.presentationml.tags+xml"/>
  <Override PartName="/ppt/tags/tag169.xml" ContentType="application/vnd.openxmlformats-officedocument.presentationml.tags+xml"/>
  <Override PartName="/ppt/tags/tag210.xml" ContentType="application/vnd.openxmlformats-officedocument.presentationml.tags+xml"/>
  <Override PartName="/ppt/tags/tag221.xml" ContentType="application/vnd.openxmlformats-officedocument.presentationml.tags+xml"/>
  <Override PartName="/ppt/tags/tag43.xml" ContentType="application/vnd.openxmlformats-officedocument.presentationml.tags+xml"/>
  <Override PartName="/ppt/tags/tag90.xml" ContentType="application/vnd.openxmlformats-officedocument.presentationml.tags+xml"/>
  <Override PartName="/ppt/tags/tag147.xml" ContentType="application/vnd.openxmlformats-officedocument.presentationml.tags+xml"/>
  <Override PartName="/ppt/tags/tag194.xml" ContentType="application/vnd.openxmlformats-officedocument.presentationml.tags+xml"/>
  <Override PartName="/ppt/notesSlides/notesSlide9.xml" ContentType="application/vnd.openxmlformats-officedocument.presentationml.notesSlide+xml"/>
  <Override PartName="/ppt/tags/tag32.xml" ContentType="application/vnd.openxmlformats-officedocument.presentationml.tags+xml"/>
  <Override PartName="/ppt/tags/tag136.xml" ContentType="application/vnd.openxmlformats-officedocument.presentationml.tags+xml"/>
  <Override PartName="/ppt/tags/tag183.xml" ContentType="application/vnd.openxmlformats-officedocument.presentationml.tags+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tags/tag114.xml" ContentType="application/vnd.openxmlformats-officedocument.presentationml.tags+xml"/>
  <Override PartName="/ppt/tags/tag125.xml" ContentType="application/vnd.openxmlformats-officedocument.presentationml.tags+xml"/>
  <Override PartName="/ppt/tags/tag161.xml" ContentType="application/vnd.openxmlformats-officedocument.presentationml.tags+xml"/>
  <Override PartName="/ppt/tags/tag172.xml" ContentType="application/vnd.openxmlformats-officedocument.presentationml.tags+xml"/>
  <Override PartName="/ppt/slideMasters/slideMaster2.xml" ContentType="application/vnd.openxmlformats-officedocument.presentationml.slideMaster+xml"/>
  <Override PartName="/ppt/tags/tag7.xml" ContentType="application/vnd.openxmlformats-officedocument.presentationml.tags+xml"/>
  <Override PartName="/ppt/tags/tag103.xml" ContentType="application/vnd.openxmlformats-officedocument.presentationml.tags+xml"/>
  <Override PartName="/ppt/tags/tag150.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slides/slide46.xml" ContentType="application/vnd.openxmlformats-officedocument.presentationml.slide+xml"/>
  <Override PartName="/ppt/tags/tag226.xml" ContentType="application/vnd.openxmlformats-officedocument.presentationml.tags+xml"/>
  <Override PartName="/ppt/tags/tag237.xml" ContentType="application/vnd.openxmlformats-officedocument.presentationml.tags+xml"/>
  <Override PartName="/ppt/slides/slide24.xml" ContentType="application/vnd.openxmlformats-officedocument.presentationml.slide+xml"/>
  <Override PartName="/ppt/slides/slide35.xml" ContentType="application/vnd.openxmlformats-officedocument.presentationml.slide+xml"/>
  <Override PartName="/ppt/tags/tag59.xml" ContentType="application/vnd.openxmlformats-officedocument.presentationml.tags+xml"/>
  <Override PartName="/ppt/tags/tag215.xml" ContentType="application/vnd.openxmlformats-officedocument.presentationml.tags+xml"/>
  <Override PartName="/ppt/slides/slide13.xml" ContentType="application/vnd.openxmlformats-officedocument.presentationml.slide+xml"/>
  <Override PartName="/ppt/slideLayouts/slideLayout1.xml" ContentType="application/vnd.openxmlformats-officedocument.presentationml.slideLayout+xml"/>
  <Override PartName="/ppt/tags/tag37.xml" ContentType="application/vnd.openxmlformats-officedocument.presentationml.tags+xml"/>
  <Override PartName="/ppt/tags/tag48.xml" ContentType="application/vnd.openxmlformats-officedocument.presentationml.tags+xml"/>
  <Override PartName="/ppt/slideLayouts/slideLayout23.xml" ContentType="application/vnd.openxmlformats-officedocument.presentationml.slideLayout+xml"/>
  <Override PartName="/ppt/tags/tag84.xml" ContentType="application/vnd.openxmlformats-officedocument.presentationml.tags+xml"/>
  <Override PartName="/ppt/tags/tag95.xml" ContentType="application/vnd.openxmlformats-officedocument.presentationml.tags+xml"/>
  <Override PartName="/ppt/tags/tag188.xml" ContentType="application/vnd.openxmlformats-officedocument.presentationml.tags+xml"/>
  <Override PartName="/ppt/tags/tag199.xml" ContentType="application/vnd.openxmlformats-officedocument.presentationml.tags+xml"/>
  <Override PartName="/ppt/tags/tag204.xml" ContentType="application/vnd.openxmlformats-officedocument.presentationml.tags+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tags/tag26.xml" ContentType="application/vnd.openxmlformats-officedocument.presentationml.tags+xml"/>
  <Override PartName="/ppt/tags/tag55.xml" ContentType="application/vnd.openxmlformats-officedocument.presentationml.tags+xml"/>
  <Override PartName="/ppt/tags/tag73.xml" ContentType="application/vnd.openxmlformats-officedocument.presentationml.tags+xml"/>
  <Override PartName="/ppt/tags/tag159.xml" ContentType="application/vnd.openxmlformats-officedocument.presentationml.tags+xml"/>
  <Override PartName="/ppt/tags/tag177.xml" ContentType="application/vnd.openxmlformats-officedocument.presentationml.tags+xml"/>
  <Override PartName="/ppt/tags/tag211.xml" ContentType="application/vnd.openxmlformats-officedocument.presentationml.tags+xml"/>
  <Override PartName="/ppt/tags/tag240.xml" ContentType="application/vnd.openxmlformats-officedocument.presentationml.tags+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tags/tag119.xml" ContentType="application/vnd.openxmlformats-officedocument.presentationml.tags+xml"/>
  <Override PartName="/ppt/tags/tag137.xml" ContentType="application/vnd.openxmlformats-officedocument.presentationml.tags+xml"/>
  <Override PartName="/ppt/tags/tag148.xml" ContentType="application/vnd.openxmlformats-officedocument.presentationml.tags+xml"/>
  <Override PartName="/ppt/tags/tag166.xml" ContentType="application/vnd.openxmlformats-officedocument.presentationml.tags+xml"/>
  <Override PartName="/ppt/tags/tag184.xml" ContentType="application/vnd.openxmlformats-officedocument.presentationml.tags+xml"/>
  <Override PartName="/ppt/tags/tag195.xml" ContentType="application/vnd.openxmlformats-officedocument.presentationml.tags+xml"/>
  <Override PartName="/ppt/tags/tag200.xml" ContentType="application/vnd.openxmlformats-officedocument.presentationml.tags+xml"/>
  <Override PartName="/ppt/notesSlides/notesSlide11.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tags/tag108.xml" ContentType="application/vnd.openxmlformats-officedocument.presentationml.tags+xml"/>
  <Override PartName="/ppt/tags/tag126.xml" ContentType="application/vnd.openxmlformats-officedocument.presentationml.tags+xml"/>
  <Override PartName="/ppt/tags/tag155.xml" ContentType="application/vnd.openxmlformats-officedocument.presentationml.tags+xml"/>
  <Override PartName="/ppt/tags/tag173.xml" ContentType="application/vnd.openxmlformats-officedocument.presentationml.tags+xml"/>
  <Override PartName="/ppt/notesSlides/notesSlide6.xml" ContentType="application/vnd.openxmlformats-officedocument.presentationml.notesSlide+xml"/>
  <Override PartName="/ppt/slides/slide8.xml" ContentType="application/vnd.openxmlformats-officedocument.presentationml.slide+xml"/>
  <Override PartName="/ppt/tags/tag11.xml" ContentType="application/vnd.openxmlformats-officedocument.presentationml.tags+xml"/>
  <Override PartName="/ppt/tags/tag115.xml" ContentType="application/vnd.openxmlformats-officedocument.presentationml.tags+xml"/>
  <Override PartName="/ppt/tags/tag133.xml" ContentType="application/vnd.openxmlformats-officedocument.presentationml.tags+xml"/>
  <Override PartName="/ppt/tags/tag144.xml" ContentType="application/vnd.openxmlformats-officedocument.presentationml.tags+xml"/>
  <Override PartName="/ppt/tags/tag162.xml" ContentType="application/vnd.openxmlformats-officedocument.presentationml.tags+xml"/>
  <Override PartName="/ppt/tags/tag180.xml" ContentType="application/vnd.openxmlformats-officedocument.presentationml.tags+xml"/>
  <Override PartName="/ppt/tags/tag191.xml" ContentType="application/vnd.openxmlformats-officedocument.presentationml.tags+xml"/>
  <Override PartName="/ppt/slides/slide29.xml" ContentType="application/vnd.openxmlformats-officedocument.presentationml.slide+xml"/>
  <Override PartName="/ppt/tags/tag122.xml" ContentType="application/vnd.openxmlformats-officedocument.presentationml.tags+xml"/>
  <Override PartName="/ppt/tags/tag209.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slideLayouts/slideLayout28.xml" ContentType="application/vnd.openxmlformats-officedocument.presentationml.slideLayout+xml"/>
  <Override PartName="/ppt/tags/tag89.xml" ContentType="application/vnd.openxmlformats-officedocument.presentationml.tags+xml"/>
  <Override PartName="/ppt/tags/tag111.xml" ContentType="application/vnd.openxmlformats-officedocument.presentationml.tags+xml"/>
  <Override PartName="/ppt/slides/slide43.xml" ContentType="application/vnd.openxmlformats-officedocument.presentationml.slide+xml"/>
  <Override PartName="/ppt/theme/theme1.xml" ContentType="application/vnd.openxmlformats-officedocument.theme+xml"/>
  <Override PartName="/ppt/tags/tag78.xml" ContentType="application/vnd.openxmlformats-officedocument.presentationml.tags+xml"/>
  <Override PartName="/ppt/tags/tag100.xml" ContentType="application/vnd.openxmlformats-officedocument.presentationml.tags+xml"/>
  <Override PartName="/ppt/tags/tag234.xml" ContentType="application/vnd.openxmlformats-officedocument.presentationml.tags+xml"/>
  <Override PartName="/ppt/slides/slide32.xml" ContentType="application/vnd.openxmlformats-officedocument.presentationml.slide+xml"/>
  <Override PartName="/ppt/tags/tag56.xml" ContentType="application/vnd.openxmlformats-officedocument.presentationml.tags+xml"/>
  <Override PartName="/ppt/tags/tag67.xml" ContentType="application/vnd.openxmlformats-officedocument.presentationml.tags+xml"/>
  <Override PartName="/ppt/tags/tag223.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gs/tag45.xml" ContentType="application/vnd.openxmlformats-officedocument.presentationml.tags+xml"/>
  <Override PartName="/ppt/slideLayouts/slideLayout20.xml" ContentType="application/vnd.openxmlformats-officedocument.presentationml.slideLayout+xml"/>
  <Override PartName="/ppt/tags/tag92.xml" ContentType="application/vnd.openxmlformats-officedocument.presentationml.tags+xml"/>
  <Override PartName="/ppt/tags/tag149.xml" ContentType="application/vnd.openxmlformats-officedocument.presentationml.tags+xml"/>
  <Override PartName="/ppt/tags/tag196.xml" ContentType="application/vnd.openxmlformats-officedocument.presentationml.tags+xml"/>
  <Override PartName="/ppt/tags/tag201.xml" ContentType="application/vnd.openxmlformats-officedocument.presentationml.tags+xml"/>
  <Override PartName="/ppt/tags/tag212.xml" ContentType="application/vnd.openxmlformats-officedocument.presentationml.tags+xml"/>
  <Override PartName="/docProps/custom.xml" ContentType="application/vnd.openxmlformats-officedocument.custom-properties+xml"/>
  <Override PartName="/ppt/tags/tag34.xml" ContentType="application/vnd.openxmlformats-officedocument.presentationml.tags+xml"/>
  <Override PartName="/ppt/tags/tag81.xml" ContentType="application/vnd.openxmlformats-officedocument.presentationml.tags+xml"/>
  <Override PartName="/ppt/tags/tag138.xml" ContentType="application/vnd.openxmlformats-officedocument.presentationml.tags+xml"/>
  <Override PartName="/ppt/tags/tag185.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tags/tag127.xml" ContentType="application/vnd.openxmlformats-officedocument.presentationml.tags+xml"/>
  <Override PartName="/ppt/tags/tag163.xml" ContentType="application/vnd.openxmlformats-officedocument.presentationml.tags+xml"/>
  <Override PartName="/ppt/tags/tag174.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105.xml" ContentType="application/vnd.openxmlformats-officedocument.presentationml.tags+xml"/>
  <Override PartName="/ppt/tags/tag152.xml" ContentType="application/vnd.openxmlformats-officedocument.presentationml.tags+xml"/>
  <Override PartName="/ppt/tags/tag141.xml" ContentType="application/vnd.openxmlformats-officedocument.presentationml.tags+xml"/>
  <Default Extension="bin" ContentType="application/vnd.openxmlformats-officedocument.oleObject"/>
  <Override PartName="/ppt/notesSlides/notesSlide3.xml" ContentType="application/vnd.openxmlformats-officedocument.presentationml.notesSlide+xml"/>
  <Override PartName="/ppt/tags/tag228.xml" ContentType="application/vnd.openxmlformats-officedocument.presentationml.tags+xml"/>
  <Override PartName="/ppt/tags/tag239.xml" ContentType="application/vnd.openxmlformats-officedocument.presentationml.tags+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ags/tag130.xml" ContentType="application/vnd.openxmlformats-officedocument.presentationml.tags+xml"/>
  <Override PartName="/ppt/tags/tag217.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slideLayouts/slideLayout25.xml" ContentType="application/vnd.openxmlformats-officedocument.presentationml.slideLayout+xml"/>
  <Override PartName="/ppt/tags/tag86.xml" ContentType="application/vnd.openxmlformats-officedocument.presentationml.tags+xml"/>
  <Override PartName="/ppt/tags/tag97.xml" ContentType="application/vnd.openxmlformats-officedocument.presentationml.tags+xml"/>
  <Override PartName="/ppt/tags/tag206.xml" ContentType="application/vnd.openxmlformats-officedocument.presentationml.tags+xml"/>
  <Override PartName="/ppt/tags/tag1.xml" ContentType="application/vnd.openxmlformats-officedocument.presentationml.tags+xml"/>
  <Override PartName="/ppt/slideLayouts/slideLayout14.xml" ContentType="application/vnd.openxmlformats-officedocument.presentationml.slideLayout+xml"/>
  <Override PartName="/ppt/tags/tag28.xml" ContentType="application/vnd.openxmlformats-officedocument.presentationml.tags+xml"/>
  <Override PartName="/ppt/tags/tag75.xml" ContentType="application/vnd.openxmlformats-officedocument.presentationml.tags+xml"/>
  <Override PartName="/ppt/tags/tag179.xml" ContentType="application/vnd.openxmlformats-officedocument.presentationml.tags+xml"/>
  <Override PartName="/ppt/tags/tag231.xml" ContentType="application/vnd.openxmlformats-officedocument.presentationml.tags+xml"/>
  <Override PartName="/ppt/theme/themeOverride2.xml" ContentType="application/vnd.openxmlformats-officedocument.themeOverride+xml"/>
  <Override PartName="/ppt/tags/tag242.xml" ContentType="application/vnd.openxmlformats-officedocument.presentationml.tags+xml"/>
  <Override PartName="/ppt/slides/slide40.xml" ContentType="application/vnd.openxmlformats-officedocument.presentationml.slide+xml"/>
  <Override PartName="/ppt/tags/tag17.xml" ContentType="application/vnd.openxmlformats-officedocument.presentationml.tags+xml"/>
  <Override PartName="/ppt/tags/tag64.xml" ContentType="application/vnd.openxmlformats-officedocument.presentationml.tags+xml"/>
  <Override PartName="/ppt/tags/tag168.xml" ContentType="application/vnd.openxmlformats-officedocument.presentationml.tags+xml"/>
  <Override PartName="/ppt/tags/tag220.xml" ContentType="application/vnd.openxmlformats-officedocument.presentationml.tags+xml"/>
  <Override PartName="/ppt/tags/tag53.xml" ContentType="application/vnd.openxmlformats-officedocument.presentationml.tags+xml"/>
  <Default Extension="vml" ContentType="application/vnd.openxmlformats-officedocument.vmlDrawing"/>
  <Override PartName="/ppt/tags/tag157.xml" ContentType="application/vnd.openxmlformats-officedocument.presentationml.tags+xml"/>
  <Override PartName="/ppt/notesSlides/notesSlide8.xml" ContentType="application/vnd.openxmlformats-officedocument.presentationml.notesSlide+xml"/>
  <Override PartName="/ppt/tags/tag31.xml" ContentType="application/vnd.openxmlformats-officedocument.presentationml.tags+xml"/>
  <Override PartName="/ppt/tags/tag42.xml" ContentType="application/vnd.openxmlformats-officedocument.presentationml.tags+xml"/>
  <Override PartName="/ppt/tags/tag135.xml" ContentType="application/vnd.openxmlformats-officedocument.presentationml.tags+xml"/>
  <Override PartName="/ppt/tags/tag146.xml" ContentType="application/vnd.openxmlformats-officedocument.presentationml.tags+xml"/>
  <Override PartName="/ppt/tags/tag182.xml" ContentType="application/vnd.openxmlformats-officedocument.presentationml.tags+xml"/>
  <Override PartName="/ppt/tags/tag193.xml" ContentType="application/vnd.openxmlformats-officedocument.presentationml.tags+xml"/>
  <Override PartName="/ppt/tags/tag20.xml" ContentType="application/vnd.openxmlformats-officedocument.presentationml.tags+xml"/>
  <Override PartName="/ppt/tags/tag124.xml" ContentType="application/vnd.openxmlformats-officedocument.presentationml.tags+xml"/>
  <Override PartName="/ppt/tags/tag171.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Layouts/slideLayout19.xml" ContentType="application/vnd.openxmlformats-officedocument.presentationml.slideLayout+xml"/>
  <Override PartName="/ppt/tags/tag113.xml" ContentType="application/vnd.openxmlformats-officedocument.presentationml.tags+xml"/>
  <Override PartName="/ppt/tags/tag160.xml" ContentType="application/vnd.openxmlformats-officedocument.presentationml.tags+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tags/tag102.xml" ContentType="application/vnd.openxmlformats-officedocument.presentationml.tags+xml"/>
  <Override PartName="/ppt/tags/tag236.xml" ContentType="application/vnd.openxmlformats-officedocument.presentationml.tags+xml"/>
  <Override PartName="/ppt/slides/slide34.xml" ContentType="application/vnd.openxmlformats-officedocument.presentationml.slide+xml"/>
  <Override PartName="/ppt/tags/tag58.xml" ContentType="application/vnd.openxmlformats-officedocument.presentationml.tags+xml"/>
  <Override PartName="/ppt/tags/tag69.xml" ContentType="application/vnd.openxmlformats-officedocument.presentationml.tags+xml"/>
  <Override PartName="/ppt/tags/tag225.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tags/tag47.xml" ContentType="application/vnd.openxmlformats-officedocument.presentationml.tags+xml"/>
  <Override PartName="/ppt/slideLayouts/slideLayout22.xml" ContentType="application/vnd.openxmlformats-officedocument.presentationml.slideLayout+xml"/>
  <Override PartName="/ppt/tags/tag94.xml" ContentType="application/vnd.openxmlformats-officedocument.presentationml.tags+xml"/>
  <Override PartName="/ppt/tags/tag198.xml" ContentType="application/vnd.openxmlformats-officedocument.presentationml.tags+xml"/>
  <Override PartName="/ppt/tags/tag203.xml" ContentType="application/vnd.openxmlformats-officedocument.presentationml.tags+xml"/>
  <Override PartName="/ppt/tags/tag214.xml" ContentType="application/vnd.openxmlformats-officedocument.presentationml.tags+xml"/>
  <Override PartName="/ppt/slides/slide12.xml" ContentType="application/vnd.openxmlformats-officedocument.presentationml.slide+xml"/>
  <Override PartName="/ppt/slideLayouts/slideLayout11.xml" ContentType="application/vnd.openxmlformats-officedocument.presentationml.slideLayout+xml"/>
  <Override PartName="/ppt/tags/tag36.xml" ContentType="application/vnd.openxmlformats-officedocument.presentationml.tags+xml"/>
  <Override PartName="/ppt/tags/tag83.xml" ContentType="application/vnd.openxmlformats-officedocument.presentationml.tags+xml"/>
  <Override PartName="/ppt/tags/tag187.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118.xml" ContentType="application/vnd.openxmlformats-officedocument.presentationml.tags+xml"/>
  <Override PartName="/ppt/tags/tag129.xml" ContentType="application/vnd.openxmlformats-officedocument.presentationml.tags+xml"/>
  <Override PartName="/ppt/tags/tag165.xml" ContentType="application/vnd.openxmlformats-officedocument.presentationml.tags+xml"/>
  <Override PartName="/ppt/tags/tag176.xml" ContentType="application/vnd.openxmlformats-officedocument.presentationml.tags+xml"/>
  <Override PartName="/ppt/tags/tag50.xml" ContentType="application/vnd.openxmlformats-officedocument.presentationml.tags+xml"/>
  <Override PartName="/ppt/tags/tag107.xml" ContentType="application/vnd.openxmlformats-officedocument.presentationml.tags+xml"/>
  <Override PartName="/ppt/tags/tag154.xml" ContentType="application/vnd.openxmlformats-officedocument.presentationml.tags+xml"/>
  <Override PartName="/ppt/tags/tag143.xml" ContentType="application/vnd.openxmlformats-officedocument.presentationml.tags+xml"/>
  <Override PartName="/ppt/notesSlides/notesSlide5.xml" ContentType="application/vnd.openxmlformats-officedocument.presentationml.notesSlide+xml"/>
  <Override PartName="/ppt/tags/tag190.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tags/tag132.xml" ContentType="application/vnd.openxmlformats-officedocument.presentationml.tags+xml"/>
  <Override PartName="/ppt/tags/tag219.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tags/tag99.xml" ContentType="application/vnd.openxmlformats-officedocument.presentationml.tags+xml"/>
  <Override PartName="/ppt/tags/tag110.xml" ContentType="application/vnd.openxmlformats-officedocument.presentationml.tags+xml"/>
  <Override PartName="/ppt/tags/tag121.xml" ContentType="application/vnd.openxmlformats-officedocument.presentationml.tags+xml"/>
  <Override PartName="/ppt/tags/tag208.xml" ContentType="application/vnd.openxmlformats-officedocument.presentationml.tags+xml"/>
  <Default Extension="jpeg" ContentType="image/jpeg"/>
  <Override PartName="/ppt/slideLayouts/slideLayout16.xml" ContentType="application/vnd.openxmlformats-officedocument.presentationml.slideLayout+xml"/>
  <Override PartName="/ppt/tags/tag3.xml" ContentType="application/vnd.openxmlformats-officedocument.presentationml.tags+xml"/>
  <Override PartName="/ppt/tags/tag77.xml" ContentType="application/vnd.openxmlformats-officedocument.presentationml.tags+xml"/>
  <Override PartName="/ppt/tags/tag88.xml" ContentType="application/vnd.openxmlformats-officedocument.presentationml.tags+xml"/>
  <Override PartName="/ppt/tags/tag233.xml" ContentType="application/vnd.openxmlformats-officedocument.presentationml.tags+xml"/>
  <Override PartName="/ppt/slides/slide31.xml" ContentType="application/vnd.openxmlformats-officedocument.presentationml.slide+xml"/>
  <Override PartName="/ppt/slides/slide42.xml" ContentType="application/vnd.openxmlformats-officedocument.presentationml.slide+xml"/>
  <Override PartName="/ppt/tags/tag19.xml" ContentType="application/vnd.openxmlformats-officedocument.presentationml.tags+xml"/>
  <Override PartName="/ppt/tags/tag66.xml" ContentType="application/vnd.openxmlformats-officedocument.presentationml.tags+xml"/>
  <Override PartName="/ppt/tags/tag222.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55" r:id="rId2"/>
    <p:sldMasterId id="2147483667" r:id="rId3"/>
  </p:sldMasterIdLst>
  <p:notesMasterIdLst>
    <p:notesMasterId r:id="rId50"/>
  </p:notesMasterIdLst>
  <p:sldIdLst>
    <p:sldId id="256" r:id="rId4"/>
    <p:sldId id="277" r:id="rId5"/>
    <p:sldId id="285" r:id="rId6"/>
    <p:sldId id="292" r:id="rId7"/>
    <p:sldId id="300" r:id="rId8"/>
    <p:sldId id="301" r:id="rId9"/>
    <p:sldId id="290" r:id="rId10"/>
    <p:sldId id="291" r:id="rId11"/>
    <p:sldId id="303" r:id="rId12"/>
    <p:sldId id="368" r:id="rId13"/>
    <p:sldId id="369" r:id="rId14"/>
    <p:sldId id="370" r:id="rId15"/>
    <p:sldId id="371" r:id="rId16"/>
    <p:sldId id="309" r:id="rId17"/>
    <p:sldId id="357" r:id="rId18"/>
    <p:sldId id="365" r:id="rId19"/>
    <p:sldId id="374" r:id="rId20"/>
    <p:sldId id="358" r:id="rId21"/>
    <p:sldId id="377" r:id="rId22"/>
    <p:sldId id="373" r:id="rId23"/>
    <p:sldId id="375" r:id="rId24"/>
    <p:sldId id="310" r:id="rId25"/>
    <p:sldId id="330" r:id="rId26"/>
    <p:sldId id="343" r:id="rId27"/>
    <p:sldId id="311" r:id="rId28"/>
    <p:sldId id="312" r:id="rId29"/>
    <p:sldId id="381" r:id="rId30"/>
    <p:sldId id="382" r:id="rId31"/>
    <p:sldId id="386" r:id="rId32"/>
    <p:sldId id="378" r:id="rId33"/>
    <p:sldId id="379" r:id="rId34"/>
    <p:sldId id="328" r:id="rId35"/>
    <p:sldId id="360" r:id="rId36"/>
    <p:sldId id="361" r:id="rId37"/>
    <p:sldId id="363" r:id="rId38"/>
    <p:sldId id="364" r:id="rId39"/>
    <p:sldId id="366" r:id="rId40"/>
    <p:sldId id="387" r:id="rId41"/>
    <p:sldId id="385" r:id="rId42"/>
    <p:sldId id="388" r:id="rId43"/>
    <p:sldId id="347" r:id="rId44"/>
    <p:sldId id="354" r:id="rId45"/>
    <p:sldId id="348" r:id="rId46"/>
    <p:sldId id="383" r:id="rId47"/>
    <p:sldId id="384" r:id="rId48"/>
    <p:sldId id="261" r:id="rId49"/>
  </p:sldIdLst>
  <p:sldSz cx="12192000" cy="6858000"/>
  <p:notesSz cx="6858000" cy="9144000"/>
  <p:custDataLst>
    <p:tags r:id="rId5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EC200"/>
    <a:srgbClr val="FFDA67"/>
    <a:srgbClr val="48B8A3"/>
    <a:srgbClr val="13B3D3"/>
    <a:srgbClr val="FFFFCC"/>
    <a:srgbClr val="D6BE61"/>
    <a:srgbClr val="464E57"/>
    <a:srgbClr val="C3FDE4"/>
    <a:srgbClr val="D3E3E3"/>
    <a:srgbClr val="8DFBCD"/>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799B23B-EC83-4686-B30A-512413B5E67A}" styleName="浅色样式 3 - 强调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810" autoAdjust="0"/>
    <p:restoredTop sz="96182" autoAdjust="0"/>
  </p:normalViewPr>
  <p:slideViewPr>
    <p:cSldViewPr snapToGrid="0">
      <p:cViewPr>
        <p:scale>
          <a:sx n="75" d="100"/>
          <a:sy n="75" d="100"/>
        </p:scale>
        <p:origin x="-1038" y="-390"/>
      </p:cViewPr>
      <p:guideLst>
        <p:guide orient="horz" pos="2160"/>
        <p:guide pos="3840"/>
      </p:guideLst>
    </p:cSldViewPr>
  </p:slideViewPr>
  <p:notesTextViewPr>
    <p:cViewPr>
      <p:scale>
        <a:sx n="3" d="2"/>
        <a:sy n="3" d="2"/>
      </p:scale>
      <p:origin x="0" y="0"/>
    </p:cViewPr>
  </p:notesTextViewPr>
  <p:sorterViewPr>
    <p:cViewPr>
      <p:scale>
        <a:sx n="75" d="100"/>
        <a:sy n="75"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tags" Target="tags/tag1.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6D8963-CFCD-4740-AF60-049850373CDF}" type="datetimeFigureOut">
              <a:rPr lang="zh-CN" altLang="en-US" smtClean="0"/>
              <a:pPr/>
              <a:t>2019/9/9 Monday</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E6FDB6-6D2B-46C1-9FA1-D82906A37C3A}"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endParaRPr lang="en-US" altLang="zh-CN" dirty="0"/>
          </a:p>
        </p:txBody>
      </p:sp>
      <p:sp>
        <p:nvSpPr>
          <p:cNvPr id="4" name="灯片编号占位符 3"/>
          <p:cNvSpPr>
            <a:spLocks noGrp="1"/>
          </p:cNvSpPr>
          <p:nvPr>
            <p:ph type="sldNum" sz="quarter" idx="5"/>
          </p:nvPr>
        </p:nvSpPr>
        <p:spPr/>
        <p:txBody>
          <a:bodyPr/>
          <a:lstStyle/>
          <a:p>
            <a:fld id="{3D2F650B-2009-F746-828B-29A4399531AB}" type="slidenum">
              <a:rPr kumimoji="1" lang="zh-CN" altLang="en-US" smtClean="0"/>
              <a:pPr/>
              <a:t>3</a:t>
            </a:fld>
            <a:endParaRPr kumimoji="1"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endParaRPr lang="en-US" altLang="zh-CN" dirty="0"/>
          </a:p>
        </p:txBody>
      </p:sp>
      <p:sp>
        <p:nvSpPr>
          <p:cNvPr id="4" name="灯片编号占位符 3"/>
          <p:cNvSpPr>
            <a:spLocks noGrp="1"/>
          </p:cNvSpPr>
          <p:nvPr>
            <p:ph type="sldNum" sz="quarter" idx="5"/>
          </p:nvPr>
        </p:nvSpPr>
        <p:spPr/>
        <p:txBody>
          <a:bodyPr/>
          <a:lstStyle/>
          <a:p>
            <a:fld id="{3D2F650B-2009-F746-828B-29A4399531AB}" type="slidenum">
              <a:rPr kumimoji="1" lang="zh-CN" altLang="en-US" smtClean="0"/>
              <a:pPr/>
              <a:t>32</a:t>
            </a:fld>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Rot="1" noChangeAspect="1" noTextEdit="1"/>
          </p:cNvSpPr>
          <p:nvPr>
            <p:ph type="sldImg"/>
          </p:nvPr>
        </p:nvSpPr>
        <p:spPr bwMode="auto">
          <a:noFill/>
          <a:ln>
            <a:solidFill>
              <a:srgbClr val="000000"/>
            </a:solidFill>
            <a:miter lim="800000"/>
          </a:ln>
        </p:spPr>
      </p:sp>
      <p:sp>
        <p:nvSpPr>
          <p:cNvPr id="14338" name="Rectangle 3"/>
          <p:cNvSpPr>
            <a:spLocks noGrp="1"/>
          </p:cNvSpPr>
          <p:nvPr>
            <p:ph type="body" idx="1"/>
          </p:nvPr>
        </p:nvSpPr>
        <p:spPr bwMode="auto">
          <a:noFill/>
        </p:spPr>
        <p:txBody>
          <a:bodyPr wrap="square" numCol="1" anchor="t" anchorCtr="0" compatLnSpc="1"/>
          <a:lstStyle/>
          <a:p>
            <a:endParaRPr lang="zh-CN"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Rot="1" noChangeAspect="1" noTextEdit="1"/>
          </p:cNvSpPr>
          <p:nvPr>
            <p:ph type="sldImg"/>
          </p:nvPr>
        </p:nvSpPr>
        <p:spPr bwMode="auto">
          <a:noFill/>
          <a:ln>
            <a:solidFill>
              <a:srgbClr val="000000"/>
            </a:solidFill>
            <a:miter lim="800000"/>
          </a:ln>
        </p:spPr>
      </p:sp>
      <p:sp>
        <p:nvSpPr>
          <p:cNvPr id="14338" name="Rectangle 3"/>
          <p:cNvSpPr>
            <a:spLocks noGrp="1"/>
          </p:cNvSpPr>
          <p:nvPr>
            <p:ph type="body" idx="1"/>
          </p:nvPr>
        </p:nvSpPr>
        <p:spPr bwMode="auto">
          <a:noFill/>
        </p:spPr>
        <p:txBody>
          <a:bodyPr wrap="square" numCol="1" anchor="t" anchorCtr="0" compatLnSpc="1"/>
          <a:lstStyle/>
          <a:p>
            <a:endParaRPr lang="zh-CN"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endParaRPr lang="en-US" altLang="zh-CN" dirty="0"/>
          </a:p>
        </p:txBody>
      </p:sp>
      <p:sp>
        <p:nvSpPr>
          <p:cNvPr id="4" name="灯片编号占位符 3"/>
          <p:cNvSpPr>
            <a:spLocks noGrp="1"/>
          </p:cNvSpPr>
          <p:nvPr>
            <p:ph type="sldNum" sz="quarter" idx="5"/>
          </p:nvPr>
        </p:nvSpPr>
        <p:spPr/>
        <p:txBody>
          <a:bodyPr/>
          <a:lstStyle/>
          <a:p>
            <a:fld id="{3D2F650B-2009-F746-828B-29A4399531AB}" type="slidenum">
              <a:rPr kumimoji="1" lang="zh-CN" altLang="en-US" smtClean="0"/>
              <a:pPr/>
              <a:t>9</a:t>
            </a:fld>
            <a:endParaRPr kumimoji="1"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endParaRPr lang="en-US" altLang="zh-CN" dirty="0"/>
          </a:p>
        </p:txBody>
      </p:sp>
      <p:sp>
        <p:nvSpPr>
          <p:cNvPr id="4" name="灯片编号占位符 3"/>
          <p:cNvSpPr>
            <a:spLocks noGrp="1"/>
          </p:cNvSpPr>
          <p:nvPr>
            <p:ph type="sldNum" sz="quarter" idx="5"/>
          </p:nvPr>
        </p:nvSpPr>
        <p:spPr/>
        <p:txBody>
          <a:bodyPr/>
          <a:lstStyle/>
          <a:p>
            <a:fld id="{3D2F650B-2009-F746-828B-29A4399531AB}" type="slidenum">
              <a:rPr kumimoji="1" lang="zh-CN" altLang="en-US" smtClean="0"/>
              <a:pPr/>
              <a:t>13</a:t>
            </a:fld>
            <a:endParaRPr kumimoji="1"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endParaRPr lang="en-US" altLang="zh-CN" dirty="0"/>
          </a:p>
        </p:txBody>
      </p:sp>
      <p:sp>
        <p:nvSpPr>
          <p:cNvPr id="4" name="灯片编号占位符 3"/>
          <p:cNvSpPr>
            <a:spLocks noGrp="1"/>
          </p:cNvSpPr>
          <p:nvPr>
            <p:ph type="sldNum" sz="quarter" idx="5"/>
          </p:nvPr>
        </p:nvSpPr>
        <p:spPr/>
        <p:txBody>
          <a:bodyPr/>
          <a:lstStyle/>
          <a:p>
            <a:fld id="{3D2F650B-2009-F746-828B-29A4399531AB}" type="slidenum">
              <a:rPr kumimoji="1" lang="zh-CN" altLang="en-US" smtClean="0"/>
              <a:pPr/>
              <a:t>17</a:t>
            </a:fld>
            <a:endParaRPr kumimoji="1"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endParaRPr lang="en-US" altLang="zh-CN" dirty="0"/>
          </a:p>
        </p:txBody>
      </p:sp>
      <p:sp>
        <p:nvSpPr>
          <p:cNvPr id="4" name="灯片编号占位符 3"/>
          <p:cNvSpPr>
            <a:spLocks noGrp="1"/>
          </p:cNvSpPr>
          <p:nvPr>
            <p:ph type="sldNum" sz="quarter" idx="5"/>
          </p:nvPr>
        </p:nvSpPr>
        <p:spPr/>
        <p:txBody>
          <a:bodyPr/>
          <a:lstStyle/>
          <a:p>
            <a:fld id="{3D2F650B-2009-F746-828B-29A4399531AB}" type="slidenum">
              <a:rPr kumimoji="1" lang="zh-CN" altLang="en-US" smtClean="0"/>
              <a:pPr/>
              <a:t>22</a:t>
            </a:fld>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7.xml"/><Relationship Id="rId7" Type="http://schemas.openxmlformats.org/officeDocument/2006/relationships/slideMaster" Target="../slideMasters/slideMaster2.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48.xml"/><Relationship Id="rId3" Type="http://schemas.openxmlformats.org/officeDocument/2006/relationships/tags" Target="../tags/tag43.xml"/><Relationship Id="rId7" Type="http://schemas.openxmlformats.org/officeDocument/2006/relationships/tags" Target="../tags/tag47.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9"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2.xml"/><Relationship Id="rId4" Type="http://schemas.openxmlformats.org/officeDocument/2006/relationships/tags" Target="../tags/tag52.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4"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58.xml"/><Relationship Id="rId7" Type="http://schemas.openxmlformats.org/officeDocument/2006/relationships/slideMaster" Target="../slideMasters/slideMaster2.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slideMaster" Target="../slideMasters/slideMaster2.xml"/><Relationship Id="rId5" Type="http://schemas.openxmlformats.org/officeDocument/2006/relationships/tags" Target="../tags/tag66.xml"/><Relationship Id="rId4" Type="http://schemas.openxmlformats.org/officeDocument/2006/relationships/tags" Target="../tags/tag65.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slideMaster" Target="../slideMasters/slideMaster2.xml"/><Relationship Id="rId4" Type="http://schemas.openxmlformats.org/officeDocument/2006/relationships/tags" Target="../tags/tag70.xml"/></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78.xml"/><Relationship Id="rId13" Type="http://schemas.openxmlformats.org/officeDocument/2006/relationships/slideMaster" Target="../slideMasters/slideMaster2.xml"/><Relationship Id="rId3" Type="http://schemas.openxmlformats.org/officeDocument/2006/relationships/tags" Target="../tags/tag73.xml"/><Relationship Id="rId7" Type="http://schemas.openxmlformats.org/officeDocument/2006/relationships/tags" Target="../tags/tag77.xml"/><Relationship Id="rId12" Type="http://schemas.openxmlformats.org/officeDocument/2006/relationships/tags" Target="../tags/tag82.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tags" Target="../tags/tag81.xml"/><Relationship Id="rId5" Type="http://schemas.openxmlformats.org/officeDocument/2006/relationships/tags" Target="../tags/tag75.xml"/><Relationship Id="rId10" Type="http://schemas.openxmlformats.org/officeDocument/2006/relationships/tags" Target="../tags/tag80.xml"/><Relationship Id="rId4" Type="http://schemas.openxmlformats.org/officeDocument/2006/relationships/tags" Target="../tags/tag74.xml"/><Relationship Id="rId9" Type="http://schemas.openxmlformats.org/officeDocument/2006/relationships/tags" Target="../tags/tag79.xml"/><Relationship Id="rId14" Type="http://schemas.openxmlformats.org/officeDocument/2006/relationships/image" Target="../media/image5.jpeg"/></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96.xml"/><Relationship Id="rId3" Type="http://schemas.openxmlformats.org/officeDocument/2006/relationships/tags" Target="../tags/tag91.xml"/><Relationship Id="rId7" Type="http://schemas.openxmlformats.org/officeDocument/2006/relationships/tags" Target="../tags/tag95.xml"/><Relationship Id="rId12" Type="http://schemas.openxmlformats.org/officeDocument/2006/relationships/image" Target="../media/image6.png"/><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4.xml"/><Relationship Id="rId11" Type="http://schemas.openxmlformats.org/officeDocument/2006/relationships/slideMaster" Target="../slideMasters/slideMaster3.xml"/><Relationship Id="rId5" Type="http://schemas.openxmlformats.org/officeDocument/2006/relationships/tags" Target="../tags/tag93.xml"/><Relationship Id="rId10" Type="http://schemas.openxmlformats.org/officeDocument/2006/relationships/tags" Target="../tags/tag98.xml"/><Relationship Id="rId4" Type="http://schemas.openxmlformats.org/officeDocument/2006/relationships/tags" Target="../tags/tag92.xml"/><Relationship Id="rId9" Type="http://schemas.openxmlformats.org/officeDocument/2006/relationships/tags" Target="../tags/tag97.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slideMaster" Target="../slideMasters/slideMaster3.xml"/><Relationship Id="rId5" Type="http://schemas.openxmlformats.org/officeDocument/2006/relationships/tags" Target="../tags/tag103.xml"/><Relationship Id="rId4" Type="http://schemas.openxmlformats.org/officeDocument/2006/relationships/tags" Target="../tags/tag10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06.xml"/><Relationship Id="rId7" Type="http://schemas.openxmlformats.org/officeDocument/2006/relationships/slideMaster" Target="../slideMasters/slideMaster3.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12.xml"/><Relationship Id="rId7" Type="http://schemas.openxmlformats.org/officeDocument/2006/relationships/slideMaster" Target="../slideMasters/slideMaster3.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123.xml"/><Relationship Id="rId3" Type="http://schemas.openxmlformats.org/officeDocument/2006/relationships/tags" Target="../tags/tag118.xml"/><Relationship Id="rId7" Type="http://schemas.openxmlformats.org/officeDocument/2006/relationships/tags" Target="../tags/tag122.xml"/><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tags" Target="../tags/tag119.xml"/><Relationship Id="rId9"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tags" Target="../tags/tag124.xml"/><Relationship Id="rId5" Type="http://schemas.openxmlformats.org/officeDocument/2006/relationships/slideMaster" Target="../slideMasters/slideMaster3.xml"/><Relationship Id="rId4" Type="http://schemas.openxmlformats.org/officeDocument/2006/relationships/tags" Target="../tags/tag127.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130.xml"/><Relationship Id="rId2" Type="http://schemas.openxmlformats.org/officeDocument/2006/relationships/tags" Target="../tags/tag129.xml"/><Relationship Id="rId1" Type="http://schemas.openxmlformats.org/officeDocument/2006/relationships/tags" Target="../tags/tag128.xml"/><Relationship Id="rId4"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133.xml"/><Relationship Id="rId7" Type="http://schemas.openxmlformats.org/officeDocument/2006/relationships/slideMaster" Target="../slideMasters/slideMaster3.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139.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slideMaster" Target="../slideMasters/slideMaster3.xml"/><Relationship Id="rId5" Type="http://schemas.openxmlformats.org/officeDocument/2006/relationships/tags" Target="../tags/tag141.xml"/><Relationship Id="rId4" Type="http://schemas.openxmlformats.org/officeDocument/2006/relationships/tags" Target="../tags/tag140.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ags" Target="../tags/tag142.xml"/><Relationship Id="rId5" Type="http://schemas.openxmlformats.org/officeDocument/2006/relationships/slideMaster" Target="../slideMasters/slideMaster3.xml"/><Relationship Id="rId4" Type="http://schemas.openxmlformats.org/officeDocument/2006/relationships/tags" Target="../tags/tag145.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153.xml"/><Relationship Id="rId13" Type="http://schemas.openxmlformats.org/officeDocument/2006/relationships/image" Target="../media/image6.png"/><Relationship Id="rId3" Type="http://schemas.openxmlformats.org/officeDocument/2006/relationships/tags" Target="../tags/tag148.xml"/><Relationship Id="rId7" Type="http://schemas.openxmlformats.org/officeDocument/2006/relationships/tags" Target="../tags/tag152.xml"/><Relationship Id="rId12" Type="http://schemas.openxmlformats.org/officeDocument/2006/relationships/slideMaster" Target="../slideMasters/slideMaster3.xml"/><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tags" Target="../tags/tag151.xml"/><Relationship Id="rId11" Type="http://schemas.openxmlformats.org/officeDocument/2006/relationships/tags" Target="../tags/tag156.xml"/><Relationship Id="rId5" Type="http://schemas.openxmlformats.org/officeDocument/2006/relationships/tags" Target="../tags/tag150.xml"/><Relationship Id="rId10" Type="http://schemas.openxmlformats.org/officeDocument/2006/relationships/tags" Target="../tags/tag155.xml"/><Relationship Id="rId4" Type="http://schemas.openxmlformats.org/officeDocument/2006/relationships/tags" Target="../tags/tag149.xml"/><Relationship Id="rId9" Type="http://schemas.openxmlformats.org/officeDocument/2006/relationships/tags" Target="../tags/tag15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tags" Target="../tags/tag20.xml"/><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tags" Target="../tags/tag19.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tags" Target="../tags/tag18.xml"/><Relationship Id="rId5" Type="http://schemas.openxmlformats.org/officeDocument/2006/relationships/tags" Target="../tags/tag12.xml"/><Relationship Id="rId15" Type="http://schemas.openxmlformats.org/officeDocument/2006/relationships/image" Target="../media/image3.png"/><Relationship Id="rId10" Type="http://schemas.openxmlformats.org/officeDocument/2006/relationships/tags" Target="../tags/tag17.xml"/><Relationship Id="rId4" Type="http://schemas.openxmlformats.org/officeDocument/2006/relationships/tags" Target="../tags/tag11.xml"/><Relationship Id="rId9" Type="http://schemas.openxmlformats.org/officeDocument/2006/relationships/tags" Target="../tags/tag16.xml"/><Relationship Id="rId14"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Master" Target="../slideMasters/slideMaster2.xml"/><Relationship Id="rId5" Type="http://schemas.openxmlformats.org/officeDocument/2006/relationships/tags" Target="../tags/tag25.xml"/><Relationship Id="rId4" Type="http://schemas.openxmlformats.org/officeDocument/2006/relationships/tags" Target="../tags/tag24.xm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33.xml"/><Relationship Id="rId3" Type="http://schemas.openxmlformats.org/officeDocument/2006/relationships/tags" Target="../tags/tag28.xml"/><Relationship Id="rId7" Type="http://schemas.openxmlformats.org/officeDocument/2006/relationships/tags" Target="../tags/tag32.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image" Target="../media/image4.jpeg"/><Relationship Id="rId5" Type="http://schemas.openxmlformats.org/officeDocument/2006/relationships/tags" Target="../tags/tag30.xml"/><Relationship Id="rId10" Type="http://schemas.openxmlformats.org/officeDocument/2006/relationships/slideMaster" Target="../slideMasters/slideMaster2.xml"/><Relationship Id="rId4" Type="http://schemas.openxmlformats.org/officeDocument/2006/relationships/tags" Target="../tags/tag29.xml"/><Relationship Id="rId9" Type="http://schemas.openxmlformats.org/officeDocument/2006/relationships/tags" Target="../tags/tag3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userDrawn="1">
  <p:cSld name="标题幻灯片">
    <p:spTree>
      <p:nvGrpSpPr>
        <p:cNvPr id="1" name=""/>
        <p:cNvGrpSpPr/>
        <p:nvPr/>
      </p:nvGrpSpPr>
      <p:grpSpPr>
        <a:xfrm>
          <a:off x="0" y="0"/>
          <a:ext cx="0" cy="0"/>
          <a:chOff x="0" y="0"/>
          <a:chExt cx="0" cy="0"/>
        </a:xfrm>
      </p:grpSpPr>
      <p:sp>
        <p:nvSpPr>
          <p:cNvPr id="8" name="Freeform 5"/>
          <p:cNvSpPr/>
          <p:nvPr userDrawn="1"/>
        </p:nvSpPr>
        <p:spPr bwMode="auto">
          <a:xfrm>
            <a:off x="0" y="3175"/>
            <a:ext cx="10784541" cy="6854825"/>
          </a:xfrm>
          <a:custGeom>
            <a:avLst/>
            <a:gdLst>
              <a:gd name="T0" fmla="*/ 0 w 5930"/>
              <a:gd name="T1" fmla="*/ 0 h 4318"/>
              <a:gd name="T2" fmla="*/ 0 w 5930"/>
              <a:gd name="T3" fmla="*/ 4318 h 4318"/>
              <a:gd name="T4" fmla="*/ 5930 w 5930"/>
              <a:gd name="T5" fmla="*/ 0 h 4318"/>
              <a:gd name="T6" fmla="*/ 0 w 5930"/>
              <a:gd name="T7" fmla="*/ 0 h 4318"/>
              <a:gd name="T8" fmla="*/ 0 w 5930"/>
              <a:gd name="T9" fmla="*/ 0 h 4318"/>
            </a:gdLst>
            <a:ahLst/>
            <a:cxnLst>
              <a:cxn ang="0">
                <a:pos x="T0" y="T1"/>
              </a:cxn>
              <a:cxn ang="0">
                <a:pos x="T2" y="T3"/>
              </a:cxn>
              <a:cxn ang="0">
                <a:pos x="T4" y="T5"/>
              </a:cxn>
              <a:cxn ang="0">
                <a:pos x="T6" y="T7"/>
              </a:cxn>
              <a:cxn ang="0">
                <a:pos x="T8" y="T9"/>
              </a:cxn>
            </a:cxnLst>
            <a:rect l="0" t="0" r="r" b="b"/>
            <a:pathLst>
              <a:path w="5930" h="4318">
                <a:moveTo>
                  <a:pt x="0" y="0"/>
                </a:moveTo>
                <a:lnTo>
                  <a:pt x="0" y="4318"/>
                </a:lnTo>
                <a:lnTo>
                  <a:pt x="5930" y="0"/>
                </a:lnTo>
                <a:lnTo>
                  <a:pt x="0" y="0"/>
                </a:lnTo>
                <a:lnTo>
                  <a:pt x="0" y="0"/>
                </a:lnTo>
                <a:close/>
              </a:path>
            </a:pathLst>
          </a:custGeom>
          <a:blipFill>
            <a:blip r:embed="rId2" cstate="print"/>
            <a:srcRect/>
            <a:stretch>
              <a:fillRect t="-4925" r="-12606" b="-13180"/>
            </a:stretch>
          </a:blipFill>
          <a:ln>
            <a:noFill/>
          </a:ln>
        </p:spPr>
        <p:txBody>
          <a:bodyPr vert="horz" wrap="square" lIns="91440" tIns="45720" rIns="91440" bIns="45720" numCol="1" anchor="t" anchorCtr="0" compatLnSpc="1"/>
          <a:lstStyle/>
          <a:p>
            <a:endParaRPr lang="zh-CN" altLang="en-US"/>
          </a:p>
        </p:txBody>
      </p:sp>
      <p:sp>
        <p:nvSpPr>
          <p:cNvPr id="10" name="直角三角形 9"/>
          <p:cNvSpPr/>
          <p:nvPr userDrawn="1"/>
        </p:nvSpPr>
        <p:spPr>
          <a:xfrm>
            <a:off x="-2" y="4867835"/>
            <a:ext cx="10256110" cy="1990165"/>
          </a:xfrm>
          <a:prstGeom prst="rtTriangl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p:cNvSpPr/>
          <p:nvPr userDrawn="1"/>
        </p:nvSpPr>
        <p:spPr>
          <a:xfrm flipV="1">
            <a:off x="0" y="0"/>
            <a:ext cx="12192000" cy="3278459"/>
          </a:xfrm>
          <a:custGeom>
            <a:avLst/>
            <a:gdLst>
              <a:gd name="connsiteX0" fmla="*/ 0 w 12192000"/>
              <a:gd name="connsiteY0" fmla="*/ 3920490 h 3920490"/>
              <a:gd name="connsiteX1" fmla="*/ 12192000 w 12192000"/>
              <a:gd name="connsiteY1" fmla="*/ 3920490 h 3920490"/>
              <a:gd name="connsiteX2" fmla="*/ 12192000 w 12192000"/>
              <a:gd name="connsiteY2" fmla="*/ 3337475 h 3920490"/>
              <a:gd name="connsiteX3" fmla="*/ 0 w 12192000"/>
              <a:gd name="connsiteY3" fmla="*/ 0 h 3920490"/>
            </a:gdLst>
            <a:ahLst/>
            <a:cxnLst>
              <a:cxn ang="0">
                <a:pos x="connsiteX0" y="connsiteY0"/>
              </a:cxn>
              <a:cxn ang="0">
                <a:pos x="connsiteX1" y="connsiteY1"/>
              </a:cxn>
              <a:cxn ang="0">
                <a:pos x="connsiteX2" y="connsiteY2"/>
              </a:cxn>
              <a:cxn ang="0">
                <a:pos x="connsiteX3" y="connsiteY3"/>
              </a:cxn>
            </a:cxnLst>
            <a:rect l="l" t="t" r="r" b="b"/>
            <a:pathLst>
              <a:path w="12192000" h="3920490">
                <a:moveTo>
                  <a:pt x="0" y="3920490"/>
                </a:moveTo>
                <a:lnTo>
                  <a:pt x="12192000" y="3920490"/>
                </a:lnTo>
                <a:lnTo>
                  <a:pt x="12192000" y="3337475"/>
                </a:lnTo>
                <a:lnTo>
                  <a:pt x="0" y="0"/>
                </a:lnTo>
                <a:close/>
              </a:path>
            </a:pathLst>
          </a:custGeom>
          <a:gradFill flip="none" rotWithShape="1">
            <a:gsLst>
              <a:gs pos="11000">
                <a:schemeClr val="accent1">
                  <a:alpha val="40000"/>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01" name="副标题 2"/>
          <p:cNvSpPr>
            <a:spLocks noGrp="1"/>
          </p:cNvSpPr>
          <p:nvPr userDrawn="1">
            <p:ph type="subTitle" idx="1"/>
          </p:nvPr>
        </p:nvSpPr>
        <p:spPr>
          <a:xfrm>
            <a:off x="673099" y="4548982"/>
            <a:ext cx="10845800" cy="558799"/>
          </a:xfrm>
        </p:spPr>
        <p:txBody>
          <a:bodyPr anchor="t" anchorCtr="0">
            <a:normAutofit/>
          </a:bodyPr>
          <a:lstStyle>
            <a:lvl1pPr marL="0" indent="0" algn="r">
              <a:buNone/>
              <a:defRPr sz="20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802" name="标题 1"/>
          <p:cNvSpPr>
            <a:spLocks noGrp="1"/>
          </p:cNvSpPr>
          <p:nvPr userDrawn="1">
            <p:ph type="ctrTitle"/>
          </p:nvPr>
        </p:nvSpPr>
        <p:spPr>
          <a:xfrm>
            <a:off x="673099" y="1657193"/>
            <a:ext cx="10845800" cy="2891790"/>
          </a:xfrm>
        </p:spPr>
        <p:txBody>
          <a:bodyPr anchor="b" anchorCtr="0">
            <a:normAutofit/>
          </a:bodyPr>
          <a:lstStyle>
            <a:lvl1pPr algn="r">
              <a:defRPr sz="4000">
                <a:solidFill>
                  <a:schemeClr val="tx1"/>
                </a:solidFill>
              </a:defRPr>
            </a:lvl1pPr>
          </a:lstStyle>
          <a:p>
            <a:r>
              <a:rPr lang="en-US" dirty="0"/>
              <a:t>Click to edit Master title style</a:t>
            </a:r>
            <a:endParaRPr lang="zh-CN" altLang="en-US" dirty="0"/>
          </a:p>
        </p:txBody>
      </p:sp>
      <p:sp>
        <p:nvSpPr>
          <p:cNvPr id="12" name="文本占位符 13"/>
          <p:cNvSpPr>
            <a:spLocks noGrp="1"/>
          </p:cNvSpPr>
          <p:nvPr userDrawn="1">
            <p:ph type="body" sz="quarter" idx="10" hasCustomPrompt="1"/>
          </p:nvPr>
        </p:nvSpPr>
        <p:spPr>
          <a:xfrm>
            <a:off x="673099" y="5544733"/>
            <a:ext cx="10845800" cy="296271"/>
          </a:xfrm>
        </p:spPr>
        <p:txBody>
          <a:bodyPr vert="horz" anchor="ctr">
            <a:noAutofit/>
          </a:bodyPr>
          <a:lstStyle>
            <a:lvl1pPr marL="0" indent="0" algn="r">
              <a:buNone/>
              <a:defRPr sz="1500" b="0">
                <a:solidFill>
                  <a:schemeClr val="tx2">
                    <a:lumMod val="60000"/>
                    <a:lumOff val="4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Signature</a:t>
            </a:r>
          </a:p>
        </p:txBody>
      </p:sp>
      <p:sp>
        <p:nvSpPr>
          <p:cNvPr id="13" name="文本占位符 13"/>
          <p:cNvSpPr>
            <a:spLocks noGrp="1"/>
          </p:cNvSpPr>
          <p:nvPr userDrawn="1">
            <p:ph type="body" sz="quarter" idx="11" hasCustomPrompt="1"/>
          </p:nvPr>
        </p:nvSpPr>
        <p:spPr>
          <a:xfrm>
            <a:off x="673099" y="5841004"/>
            <a:ext cx="10845800" cy="296271"/>
          </a:xfrm>
        </p:spPr>
        <p:txBody>
          <a:bodyPr vert="horz" anchor="ctr">
            <a:noAutofit/>
          </a:bodyPr>
          <a:lstStyle>
            <a:lvl1pPr marL="0" indent="0" algn="r">
              <a:buNone/>
              <a:defRPr sz="1500" b="0">
                <a:solidFill>
                  <a:schemeClr val="tx2">
                    <a:lumMod val="60000"/>
                    <a:lumOff val="4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Date</a:t>
            </a:r>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20000"/>
              </a:lnSpc>
              <a:buNone/>
              <a:defRPr kumimoji="0" lang="zh-CN" altLang="en-US" sz="2400" b="1" i="0" u="none" strike="noStrike" kern="1200" cap="none" spc="20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j-cs"/>
                <a:sym typeface="+mn-ea"/>
              </a:defRPr>
            </a:lvl1pPr>
          </a:lstStyle>
          <a:p>
            <a:pPr lvl="0"/>
            <a:r>
              <a:rPr>
                <a:sym typeface="+mn-ea"/>
              </a:rPr>
              <a:t>单击此处编辑母版标题样式</a:t>
            </a:r>
          </a:p>
        </p:txBody>
      </p:sp>
      <p:sp>
        <p:nvSpPr>
          <p:cNvPr id="3" name="内容占位符 2"/>
          <p:cNvSpPr>
            <a:spLocks noGrp="1"/>
          </p:cNvSpPr>
          <p:nvPr>
            <p:ph sz="half" idx="1"/>
            <p:custDataLst>
              <p:tags r:id="rId2"/>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custDataLst>
              <p:tags r:id="rId3"/>
            </p:custDataLst>
          </p:nvPr>
        </p:nvSpPr>
        <p:spPr>
          <a:xfrm>
            <a:off x="6238877" y="952508"/>
            <a:ext cx="5283242" cy="5388907"/>
          </a:xfrm>
        </p:spPr>
        <p:txBody>
          <a:bodyPr>
            <a:noAutofit/>
          </a:bodyPr>
          <a:lstStyle>
            <a:lvl1pPr>
              <a:lnSpc>
                <a:spcPct val="120000"/>
              </a:lnSpc>
              <a:defRPr sz="1600">
                <a:solidFill>
                  <a:schemeClr val="tx1">
                    <a:lumMod val="85000"/>
                    <a:lumOff val="15000"/>
                  </a:schemeClr>
                </a:solidFill>
                <a:latin typeface="微软雅黑" panose="020B0503020204020204" pitchFamily="34" charset="-122"/>
                <a:ea typeface="微软雅黑" panose="020B0503020204020204" pitchFamily="34" charset="-122"/>
              </a:defRPr>
            </a:lvl1pPr>
            <a:lvl2pPr>
              <a:lnSpc>
                <a:spcPct val="120000"/>
              </a:lnSpc>
              <a:defRPr sz="1600">
                <a:solidFill>
                  <a:schemeClr val="tx1">
                    <a:lumMod val="85000"/>
                    <a:lumOff val="15000"/>
                  </a:schemeClr>
                </a:solidFill>
                <a:latin typeface="微软雅黑" panose="020B0503020204020204" pitchFamily="34" charset="-122"/>
                <a:ea typeface="微软雅黑" panose="020B0503020204020204" pitchFamily="34" charset="-122"/>
              </a:defRPr>
            </a:lvl2pPr>
            <a:lvl3pPr>
              <a:lnSpc>
                <a:spcPct val="120000"/>
              </a:lnSpc>
              <a:defRPr sz="1600">
                <a:solidFill>
                  <a:schemeClr val="tx1">
                    <a:lumMod val="85000"/>
                    <a:lumOff val="15000"/>
                  </a:schemeClr>
                </a:solidFill>
                <a:latin typeface="微软雅黑" panose="020B0503020204020204" pitchFamily="34" charset="-122"/>
                <a:ea typeface="微软雅黑" panose="020B0503020204020204" pitchFamily="34" charset="-122"/>
              </a:defRPr>
            </a:lvl3pPr>
            <a:lvl4pPr>
              <a:lnSpc>
                <a:spcPct val="120000"/>
              </a:lnSpc>
              <a:defRPr sz="1600">
                <a:solidFill>
                  <a:schemeClr val="tx1">
                    <a:lumMod val="85000"/>
                    <a:lumOff val="15000"/>
                  </a:schemeClr>
                </a:solidFill>
                <a:latin typeface="微软雅黑" panose="020B0503020204020204" pitchFamily="34" charset="-122"/>
                <a:ea typeface="微软雅黑" panose="020B0503020204020204" pitchFamily="34" charset="-122"/>
              </a:defRPr>
            </a:lvl4pPr>
            <a:lvl5pPr>
              <a:lnSpc>
                <a:spcPct val="120000"/>
              </a:lnSpc>
              <a:defRPr sz="1600">
                <a:solidFill>
                  <a:schemeClr val="tx1">
                    <a:lumMod val="85000"/>
                    <a:lumOff val="15000"/>
                  </a:schemeClr>
                </a:solidFill>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lvl1pPr>
              <a:lnSpc>
                <a:spcPct val="120000"/>
              </a:lnSpc>
              <a:defRPr/>
            </a:lvl1pPr>
          </a:lstStyle>
          <a:p>
            <a:fld id="{760FBDFE-C587-4B4C-A407-44438C67B59E}" type="datetimeFigureOut">
              <a:rPr lang="zh-CN" altLang="en-US" smtClean="0"/>
              <a:pPr/>
              <a:t>2019/9/9 Monday</a:t>
            </a:fld>
            <a:endParaRPr lang="zh-CN" altLang="en-US"/>
          </a:p>
        </p:txBody>
      </p:sp>
      <p:sp>
        <p:nvSpPr>
          <p:cNvPr id="6" name="页脚占位符 5"/>
          <p:cNvSpPr>
            <a:spLocks noGrp="1"/>
          </p:cNvSpPr>
          <p:nvPr>
            <p:ph type="ftr" sz="quarter" idx="11"/>
            <p:custDataLst>
              <p:tags r:id="rId5"/>
            </p:custDataLst>
          </p:nvPr>
        </p:nvSpPr>
        <p:spPr/>
        <p:txBody>
          <a:bodyPr/>
          <a:lstStyle>
            <a:lvl1pPr>
              <a:lnSpc>
                <a:spcPct val="120000"/>
              </a:lnSpc>
              <a:defRPr/>
            </a:lvl1pPr>
          </a:lstStyle>
          <a:p>
            <a:endParaRPr lang="zh-CN" altLang="en-US"/>
          </a:p>
        </p:txBody>
      </p:sp>
      <p:sp>
        <p:nvSpPr>
          <p:cNvPr id="7" name="灯片编号占位符 6"/>
          <p:cNvSpPr>
            <a:spLocks noGrp="1"/>
          </p:cNvSpPr>
          <p:nvPr>
            <p:ph type="sldNum" sz="quarter" idx="12"/>
            <p:custDataLst>
              <p:tags r:id="rId6"/>
            </p:custDataLst>
          </p:nvPr>
        </p:nvSpPr>
        <p:spPr/>
        <p:txBody>
          <a:bodyPr/>
          <a:lstStyle>
            <a:lvl1pPr>
              <a:lnSpc>
                <a:spcPct val="120000"/>
              </a:lnSpc>
              <a:defRPr/>
            </a:lvl1pPr>
          </a:lstStyle>
          <a:p>
            <a:fld id="{49AE70B2-8BF9-45C0-BB95-33D1B9D3A854}"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20000"/>
              </a:lnSpc>
              <a:buNone/>
              <a:defRPr kumimoji="0" lang="zh-CN" altLang="en-US" sz="2400" b="1" i="0" u="none" strike="noStrike" kern="1200" cap="none" spc="20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20000"/>
              </a:lnSpc>
              <a:spcAft>
                <a:spcPts val="0"/>
              </a:spcAft>
              <a:buNone/>
              <a:defRPr sz="2000" b="0" u="none" strike="noStrike" kern="1200" cap="none" spc="200" normalizeH="0" baseline="0">
                <a:solidFill>
                  <a:schemeClr val="tx1">
                    <a:lumMod val="85000"/>
                    <a:lumOff val="15000"/>
                  </a:schemeClr>
                </a:solidFill>
                <a:uFillTx/>
                <a:latin typeface="微软雅黑" panose="020B0503020204020204" pitchFamily="34" charset="-122"/>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2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lvl1pPr>
              <a:lnSpc>
                <a:spcPct val="120000"/>
              </a:lnSpc>
              <a:defRPr/>
            </a:lvl1pPr>
          </a:lstStyle>
          <a:p>
            <a:fld id="{760FBDFE-C587-4B4C-A407-44438C67B59E}" type="datetimeFigureOut">
              <a:rPr lang="zh-CN" altLang="en-US" smtClean="0"/>
              <a:pPr/>
              <a:t>2019/9/9 Monday</a:t>
            </a:fld>
            <a:endParaRPr lang="zh-CN" altLang="en-US"/>
          </a:p>
        </p:txBody>
      </p:sp>
      <p:sp>
        <p:nvSpPr>
          <p:cNvPr id="8" name="页脚占位符 7"/>
          <p:cNvSpPr>
            <a:spLocks noGrp="1"/>
          </p:cNvSpPr>
          <p:nvPr>
            <p:ph type="ftr" sz="quarter" idx="11"/>
            <p:custDataLst>
              <p:tags r:id="rId7"/>
            </p:custDataLst>
          </p:nvPr>
        </p:nvSpPr>
        <p:spPr/>
        <p:txBody>
          <a:bodyPr/>
          <a:lstStyle>
            <a:lvl1pPr>
              <a:lnSpc>
                <a:spcPct val="120000"/>
              </a:lnSpc>
              <a:defRPr/>
            </a:lvl1pPr>
          </a:lstStyle>
          <a:p>
            <a:endParaRPr lang="zh-CN" altLang="en-US"/>
          </a:p>
        </p:txBody>
      </p:sp>
      <p:sp>
        <p:nvSpPr>
          <p:cNvPr id="9" name="灯片编号占位符 8"/>
          <p:cNvSpPr>
            <a:spLocks noGrp="1"/>
          </p:cNvSpPr>
          <p:nvPr>
            <p:ph type="sldNum" sz="quarter" idx="12"/>
            <p:custDataLst>
              <p:tags r:id="rId8"/>
            </p:custDataLst>
          </p:nvPr>
        </p:nvSpPr>
        <p:spPr/>
        <p:txBody>
          <a:bodyPr/>
          <a:lstStyle>
            <a:lvl1pPr>
              <a:lnSpc>
                <a:spcPct val="120000"/>
              </a:lnSpc>
              <a:defRPr/>
            </a:lvl1pPr>
          </a:lstStyle>
          <a:p>
            <a:fld id="{49AE70B2-8BF9-45C0-BB95-33D1B9D3A854}"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pPr/>
              <a:t>2019/9/9 Monday</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pPr/>
              <a:t>2019/9/9 Monday</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20000"/>
              </a:lnSpc>
              <a:buNone/>
              <a:defRPr kumimoji="0" lang="zh-CN" altLang="en-US" sz="2400" b="1" i="0" u="none" strike="noStrike" kern="1200" cap="none" spc="20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j-cs"/>
                <a:sym typeface="+mn-ea"/>
              </a:defRPr>
            </a:lvl1pPr>
          </a:lstStyle>
          <a:p>
            <a:pPr lvl="0"/>
            <a:r>
              <a:rPr dirty="0">
                <a:sym typeface="+mn-ea"/>
              </a:rPr>
              <a:t>单击此处编辑母版标题样式</a:t>
            </a:r>
          </a:p>
        </p:txBody>
      </p:sp>
      <p:sp>
        <p:nvSpPr>
          <p:cNvPr id="3" name="图片占位符 2"/>
          <p:cNvSpPr>
            <a:spLocks noGrp="1"/>
          </p:cNvSpPr>
          <p:nvPr>
            <p:ph type="pic" idx="1"/>
            <p:custDataLst>
              <p:tags r:id="rId2"/>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2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4"/>
            </p:custDataLst>
          </p:nvPr>
        </p:nvSpPr>
        <p:spPr/>
        <p:txBody>
          <a:bodyPr/>
          <a:lstStyle>
            <a:lvl1pPr>
              <a:lnSpc>
                <a:spcPct val="120000"/>
              </a:lnSpc>
              <a:defRPr/>
            </a:lvl1pPr>
          </a:lstStyle>
          <a:p>
            <a:fld id="{9EFD9D74-47D9-4702-A33C-335B63B48DBF}" type="datetimeFigureOut">
              <a:rPr lang="zh-CN" altLang="en-US" smtClean="0"/>
              <a:pPr/>
              <a:t>2019/9/9 Monday</a:t>
            </a:fld>
            <a:endParaRPr lang="zh-CN" altLang="en-US" dirty="0"/>
          </a:p>
        </p:txBody>
      </p:sp>
      <p:sp>
        <p:nvSpPr>
          <p:cNvPr id="6" name="页脚占位符 5"/>
          <p:cNvSpPr>
            <a:spLocks noGrp="1"/>
          </p:cNvSpPr>
          <p:nvPr>
            <p:ph type="ftr" sz="quarter" idx="11"/>
            <p:custDataLst>
              <p:tags r:id="rId5"/>
            </p:custDataLst>
          </p:nvPr>
        </p:nvSpPr>
        <p:spPr/>
        <p:txBody>
          <a:bodyPr/>
          <a:lstStyle>
            <a:lvl1pPr>
              <a:lnSpc>
                <a:spcPct val="120000"/>
              </a:lnSpc>
              <a:defRPr/>
            </a:lvl1p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lvl1pPr>
              <a:lnSpc>
                <a:spcPct val="120000"/>
              </a:lnSpc>
              <a:defRPr/>
            </a:lvl1pPr>
          </a:lstStyle>
          <a:p>
            <a:fld id="{FABC47A4-756D-490B-A52F-7D9E2C9FC05F}" type="slidenum">
              <a:rPr lang="zh-CN" altLang="en-US" smtClean="0"/>
              <a:pPr/>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2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5" y="952500"/>
            <a:ext cx="9828101" cy="5388907"/>
          </a:xfrm>
        </p:spPr>
        <p:txBody>
          <a:bodyPr vert="eaVert"/>
          <a:lstStyle>
            <a:lvl1pPr indent="0" eaLnBrk="1" fontAlgn="auto" latinLnBrk="0" hangingPunct="1">
              <a:lnSpc>
                <a:spcPct val="120000"/>
              </a:lnSpc>
              <a:defRPr>
                <a:solidFill>
                  <a:schemeClr val="tx1">
                    <a:lumMod val="85000"/>
                    <a:lumOff val="15000"/>
                  </a:schemeClr>
                </a:solidFill>
                <a:latin typeface="微软雅黑" panose="020B0503020204020204" pitchFamily="34" charset="-122"/>
                <a:ea typeface="微软雅黑" panose="020B0503020204020204" pitchFamily="34" charset="-122"/>
              </a:defRPr>
            </a:lvl1pPr>
            <a:lvl2pPr indent="0" eaLnBrk="1" fontAlgn="auto" latinLnBrk="0" hangingPunct="1">
              <a:lnSpc>
                <a:spcPct val="120000"/>
              </a:lnSpc>
              <a:defRPr>
                <a:solidFill>
                  <a:schemeClr val="tx1">
                    <a:lumMod val="85000"/>
                    <a:lumOff val="15000"/>
                  </a:schemeClr>
                </a:solidFill>
                <a:latin typeface="微软雅黑" panose="020B0503020204020204" pitchFamily="34" charset="-122"/>
                <a:ea typeface="微软雅黑" panose="020B0503020204020204" pitchFamily="34" charset="-122"/>
              </a:defRPr>
            </a:lvl2pPr>
            <a:lvl3pPr indent="0" eaLnBrk="1" fontAlgn="auto" latinLnBrk="0" hangingPunct="1">
              <a:lnSpc>
                <a:spcPct val="120000"/>
              </a:lnSpc>
              <a:defRPr>
                <a:solidFill>
                  <a:schemeClr val="tx1">
                    <a:lumMod val="85000"/>
                    <a:lumOff val="15000"/>
                  </a:schemeClr>
                </a:solidFill>
                <a:latin typeface="微软雅黑" panose="020B0503020204020204" pitchFamily="34" charset="-122"/>
                <a:ea typeface="微软雅黑" panose="020B0503020204020204" pitchFamily="34" charset="-122"/>
              </a:defRPr>
            </a:lvl3pPr>
            <a:lvl4pPr indent="0" eaLnBrk="1" fontAlgn="auto" latinLnBrk="0" hangingPunct="1">
              <a:lnSpc>
                <a:spcPct val="120000"/>
              </a:lnSpc>
              <a:defRPr>
                <a:solidFill>
                  <a:schemeClr val="tx1">
                    <a:lumMod val="85000"/>
                    <a:lumOff val="15000"/>
                  </a:schemeClr>
                </a:solidFill>
                <a:latin typeface="微软雅黑" panose="020B0503020204020204" pitchFamily="34" charset="-122"/>
                <a:ea typeface="微软雅黑" panose="020B0503020204020204" pitchFamily="34" charset="-122"/>
              </a:defRPr>
            </a:lvl4pPr>
            <a:lvl5pPr indent="0" eaLnBrk="1" fontAlgn="auto" latinLnBrk="0" hangingPunct="1">
              <a:lnSpc>
                <a:spcPct val="120000"/>
              </a:lnSpc>
              <a:defRPr>
                <a:solidFill>
                  <a:schemeClr val="tx1">
                    <a:lumMod val="85000"/>
                    <a:lumOff val="15000"/>
                  </a:schemeClr>
                </a:solidFill>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lvl1pPr>
              <a:lnSpc>
                <a:spcPct val="120000"/>
              </a:lnSpc>
              <a:defRPr/>
            </a:lvl1pPr>
          </a:lstStyle>
          <a:p>
            <a:fld id="{760FBDFE-C587-4B4C-A407-44438C67B59E}" type="datetimeFigureOut">
              <a:rPr lang="zh-CN" altLang="en-US" smtClean="0"/>
              <a:pPr/>
              <a:t>2019/9/9 Monday</a:t>
            </a:fld>
            <a:endParaRPr lang="zh-CN" altLang="en-US"/>
          </a:p>
        </p:txBody>
      </p:sp>
      <p:sp>
        <p:nvSpPr>
          <p:cNvPr id="5" name="页脚占位符 4"/>
          <p:cNvSpPr>
            <a:spLocks noGrp="1"/>
          </p:cNvSpPr>
          <p:nvPr>
            <p:ph type="ftr" sz="quarter" idx="11"/>
            <p:custDataLst>
              <p:tags r:id="rId4"/>
            </p:custDataLst>
          </p:nvPr>
        </p:nvSpPr>
        <p:spPr/>
        <p:txBody>
          <a:bodyPr/>
          <a:lstStyle>
            <a:lvl1pPr>
              <a:lnSpc>
                <a:spcPct val="120000"/>
              </a:lnSpc>
              <a:defRPr/>
            </a:lvl1pPr>
          </a:lstStyle>
          <a:p>
            <a:endParaRPr lang="zh-CN" altLang="en-US"/>
          </a:p>
        </p:txBody>
      </p:sp>
      <p:sp>
        <p:nvSpPr>
          <p:cNvPr id="6" name="灯片编号占位符 5"/>
          <p:cNvSpPr>
            <a:spLocks noGrp="1"/>
          </p:cNvSpPr>
          <p:nvPr>
            <p:ph type="sldNum" sz="quarter" idx="12"/>
            <p:custDataLst>
              <p:tags r:id="rId5"/>
            </p:custDataLst>
          </p:nvPr>
        </p:nvSpPr>
        <p:spPr/>
        <p:txBody>
          <a:bodyPr/>
          <a:lstStyle>
            <a:lvl1pPr>
              <a:lnSpc>
                <a:spcPct val="120000"/>
              </a:lnSpc>
              <a:defRPr/>
            </a:lvl1pPr>
          </a:lstStyle>
          <a:p>
            <a:fld id="{49AE70B2-8BF9-45C0-BB95-33D1B9D3A854}" type="slidenum">
              <a:rPr lang="zh-CN" altLang="en-US" smtClean="0"/>
              <a:pPr/>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pPr/>
              <a:t>2019/9/9 Monday</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
        <p:nvSpPr>
          <p:cNvPr id="7" name="内容占位符 6"/>
          <p:cNvSpPr>
            <a:spLocks noGrp="1"/>
          </p:cNvSpPr>
          <p:nvPr>
            <p:ph sz="quarter" idx="13"/>
            <p:custDataLst>
              <p:tags r:id="rId4"/>
            </p:custDataLst>
          </p:nvPr>
        </p:nvSpPr>
        <p:spPr>
          <a:xfrm>
            <a:off x="669930" y="952508"/>
            <a:ext cx="10852237" cy="5388907"/>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7" name="稻壳儿春秋广告/盗版必究"/>
          <p:cNvSpPr/>
          <p:nvPr>
            <p:custDataLst>
              <p:tags r:id="rId1"/>
            </p:custDataLst>
          </p:nvPr>
        </p:nvSpPr>
        <p:spPr>
          <a:xfrm>
            <a:off x="6296042" y="2927022"/>
            <a:ext cx="3930470" cy="3930472"/>
          </a:xfrm>
          <a:prstGeom prst="rect">
            <a:avLst/>
          </a:prstGeom>
          <a:blipFill dpi="0" rotWithShape="1">
            <a:blip r:embed="rId14"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稻壳儿春秋广告/盗版必究"/>
          <p:cNvSpPr/>
          <p:nvPr>
            <p:custDataLst>
              <p:tags r:id="rId2"/>
            </p:custDataLst>
          </p:nvPr>
        </p:nvSpPr>
        <p:spPr>
          <a:xfrm>
            <a:off x="0" y="961533"/>
            <a:ext cx="10226512" cy="1965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custDataLst>
              <p:tags r:id="rId3"/>
            </p:custDataLst>
          </p:nvPr>
        </p:nvSpPr>
        <p:spPr>
          <a:xfrm>
            <a:off x="542759" y="2297183"/>
            <a:ext cx="5353200" cy="1324800"/>
          </a:xfrm>
        </p:spPr>
        <p:txBody>
          <a:bodyPr vert="horz" lIns="90000" tIns="46800" rIns="90000" bIns="46800" rtlCol="0" anchor="t" anchorCtr="0">
            <a:normAutofit/>
          </a:bodyPr>
          <a:lstStyle>
            <a:lvl1pPr marL="0" marR="0" algn="l" defTabSz="914400" rtl="0" eaLnBrk="1" fontAlgn="auto" latinLnBrk="0" hangingPunct="1">
              <a:lnSpc>
                <a:spcPct val="100000"/>
              </a:lnSpc>
              <a:buNone/>
              <a:defRPr kumimoji="0" lang="zh-CN" altLang="en-US" sz="8000" b="1" i="0" u="none" strike="noStrike" kern="1200" cap="none" spc="600" normalizeH="0" baseline="0" noProof="1" dirty="0">
                <a:solidFill>
                  <a:schemeClr val="tx1"/>
                </a:solidFill>
                <a:uFillTx/>
                <a:latin typeface="汉仪旗黑-85S" panose="00020600040101010101" pitchFamily="18" charset="-122"/>
                <a:ea typeface="汉仪旗黑-85S" panose="00020600040101010101" pitchFamily="18" charset="-122"/>
                <a:cs typeface="+mj-cs"/>
                <a:sym typeface="+mn-ea"/>
              </a:defRPr>
            </a:lvl1pPr>
          </a:lstStyle>
          <a:p>
            <a:pPr lvl="0"/>
            <a:r>
              <a:rPr dirty="0">
                <a:sym typeface="+mn-ea"/>
              </a:rPr>
              <a:t>编辑标题</a:t>
            </a: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pPr/>
              <a:t>2019/9/9 Monday</a:t>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pPr/>
              <a:t>‹#›</a:t>
            </a:fld>
            <a:endParaRPr lang="zh-CN" altLang="en-US"/>
          </a:p>
        </p:txBody>
      </p:sp>
      <p:sp>
        <p:nvSpPr>
          <p:cNvPr id="6" name="稻壳儿春秋广告/盗版必究"/>
          <p:cNvSpPr/>
          <p:nvPr>
            <p:custDataLst>
              <p:tags r:id="rId7"/>
            </p:custDataLst>
          </p:nvPr>
        </p:nvSpPr>
        <p:spPr>
          <a:xfrm>
            <a:off x="10226512" y="4892511"/>
            <a:ext cx="1965488" cy="1965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稻壳儿春秋广告/盗版必究"/>
          <p:cNvSpPr/>
          <p:nvPr>
            <p:custDataLst>
              <p:tags r:id="rId8"/>
            </p:custDataLst>
          </p:nvPr>
        </p:nvSpPr>
        <p:spPr>
          <a:xfrm>
            <a:off x="10226512" y="0"/>
            <a:ext cx="961028" cy="9610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custDataLst>
              <p:tags r:id="rId9"/>
            </p:custDataLst>
          </p:nvPr>
        </p:nvSpPr>
        <p:spPr>
          <a:xfrm>
            <a:off x="5871088" y="3161031"/>
            <a:ext cx="224912" cy="2249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文本占位符 4"/>
          <p:cNvSpPr>
            <a:spLocks noGrp="1"/>
          </p:cNvSpPr>
          <p:nvPr>
            <p:ph type="body" sz="quarter" idx="13" hasCustomPrompt="1"/>
            <p:custDataLst>
              <p:tags r:id="rId10"/>
            </p:custDataLst>
          </p:nvPr>
        </p:nvSpPr>
        <p:spPr>
          <a:xfrm>
            <a:off x="542758" y="5260613"/>
            <a:ext cx="3036983" cy="388800"/>
          </a:xfrm>
        </p:spPr>
        <p:txBody>
          <a:bodyPr lIns="90000" tIns="46800" rIns="90000" bIns="46800">
            <a:noAutofit/>
          </a:bodyPr>
          <a:lstStyle>
            <a:lvl1pPr marL="0" indent="0">
              <a:buNone/>
              <a:defRPr sz="1400">
                <a:solidFill>
                  <a:schemeClr val="tx1"/>
                </a:solidFill>
                <a:latin typeface="微软雅黑" panose="020B0503020204020204" pitchFamily="34" charset="-122"/>
                <a:ea typeface="微软雅黑" panose="020B0503020204020204" pitchFamily="34"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编辑文本</a:t>
            </a:r>
          </a:p>
        </p:txBody>
      </p:sp>
      <p:sp>
        <p:nvSpPr>
          <p:cNvPr id="16" name="文本占位符 4"/>
          <p:cNvSpPr>
            <a:spLocks noGrp="1"/>
          </p:cNvSpPr>
          <p:nvPr>
            <p:ph type="body" sz="quarter" idx="14" hasCustomPrompt="1"/>
            <p:custDataLst>
              <p:tags r:id="rId11"/>
            </p:custDataLst>
          </p:nvPr>
        </p:nvSpPr>
        <p:spPr>
          <a:xfrm>
            <a:off x="542758" y="5714535"/>
            <a:ext cx="3036983" cy="388800"/>
          </a:xfrm>
        </p:spPr>
        <p:txBody>
          <a:bodyPr lIns="90000" tIns="46800" rIns="90000" bIns="46800">
            <a:noAutofit/>
          </a:bodyPr>
          <a:lstStyle>
            <a:lvl1pPr marL="0" indent="0">
              <a:buNone/>
              <a:defRPr sz="1400">
                <a:solidFill>
                  <a:schemeClr val="tx1"/>
                </a:solidFill>
                <a:latin typeface="微软雅黑" panose="020B0503020204020204" pitchFamily="34" charset="-122"/>
                <a:ea typeface="微软雅黑" panose="020B0503020204020204" pitchFamily="34"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编辑文本</a:t>
            </a:r>
          </a:p>
        </p:txBody>
      </p:sp>
      <p:sp>
        <p:nvSpPr>
          <p:cNvPr id="17" name="文本占位符 4"/>
          <p:cNvSpPr>
            <a:spLocks noGrp="1"/>
          </p:cNvSpPr>
          <p:nvPr>
            <p:ph type="body" sz="quarter" idx="15"/>
            <p:custDataLst>
              <p:tags r:id="rId12"/>
            </p:custDataLst>
          </p:nvPr>
        </p:nvSpPr>
        <p:spPr>
          <a:xfrm>
            <a:off x="542758" y="3750880"/>
            <a:ext cx="4352400" cy="614547"/>
          </a:xfrm>
        </p:spPr>
        <p:txBody>
          <a:bodyPr lIns="90000" tIns="46800" rIns="90000" bIns="46800">
            <a:normAutofit/>
          </a:bodyPr>
          <a:lstStyle>
            <a:lvl1pPr marL="0" indent="0">
              <a:buNone/>
              <a:defRPr sz="2400">
                <a:solidFill>
                  <a:schemeClr val="tx1"/>
                </a:solidFill>
                <a:latin typeface="微软雅黑" panose="020B0503020204020204" pitchFamily="34" charset="-122"/>
                <a:ea typeface="微软雅黑" panose="020B0503020204020204" pitchFamily="34"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单击此处编辑母版文本样式</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12" cstate="print"/>
          <a:stretch>
            <a:fillRect/>
          </a:stretch>
        </p:blipFill>
        <p:spPr>
          <a:xfrm flipH="1">
            <a:off x="0" y="2262"/>
            <a:ext cx="6064171" cy="6853476"/>
          </a:xfrm>
          <a:prstGeom prst="rect">
            <a:avLst/>
          </a:prstGeom>
        </p:spPr>
      </p:pic>
      <p:sp>
        <p:nvSpPr>
          <p:cNvPr id="16" name="日期占位符 15"/>
          <p:cNvSpPr>
            <a:spLocks noGrp="1"/>
          </p:cNvSpPr>
          <p:nvPr>
            <p:ph type="dt" sz="half" idx="10"/>
            <p:custDataLst>
              <p:tags r:id="rId2"/>
            </p:custDataLst>
          </p:nvPr>
        </p:nvSpPr>
        <p:spPr/>
        <p:txBody>
          <a:bodyPr/>
          <a:lstStyle/>
          <a:p>
            <a:fld id="{760FBDFE-C587-4B4C-A407-44438C67B59E}" type="datetimeFigureOut">
              <a:rPr lang="zh-CN" altLang="en-US" smtClean="0"/>
              <a:pPr/>
              <a:t>2019/9/9 Monday</a:t>
            </a:fld>
            <a:endParaRPr lang="zh-CN" altLang="en-US"/>
          </a:p>
        </p:txBody>
      </p:sp>
      <p:sp>
        <p:nvSpPr>
          <p:cNvPr id="17" name="页脚占位符 16"/>
          <p:cNvSpPr>
            <a:spLocks noGrp="1"/>
          </p:cNvSpPr>
          <p:nvPr>
            <p:ph type="ftr" sz="quarter" idx="11"/>
            <p:custDataLst>
              <p:tags r:id="rId3"/>
            </p:custDataLst>
          </p:nvPr>
        </p:nvSpPr>
        <p:spPr/>
        <p:txBody>
          <a:bodyPr/>
          <a:lstStyle/>
          <a:p>
            <a:endParaRPr lang="zh-CN" altLang="en-US" dirty="0"/>
          </a:p>
        </p:txBody>
      </p:sp>
      <p:sp>
        <p:nvSpPr>
          <p:cNvPr id="18" name="灯片编号占位符 17"/>
          <p:cNvSpPr>
            <a:spLocks noGrp="1"/>
          </p:cNvSpPr>
          <p:nvPr>
            <p:ph type="sldNum" sz="quarter" idx="12"/>
            <p:custDataLst>
              <p:tags r:id="rId4"/>
            </p:custDataLst>
          </p:nvPr>
        </p:nvSpPr>
        <p:spPr/>
        <p:txBody>
          <a:bodyPr/>
          <a:lstStyle/>
          <a:p>
            <a:fld id="{49AE70B2-8BF9-45C0-BB95-33D1B9D3A854}" type="slidenum">
              <a:rPr lang="zh-CN" altLang="en-US" smtClean="0"/>
              <a:pPr/>
              <a:t>‹#›</a:t>
            </a:fld>
            <a:endParaRPr lang="zh-CN" altLang="en-US" dirty="0"/>
          </a:p>
        </p:txBody>
      </p:sp>
      <p:sp>
        <p:nvSpPr>
          <p:cNvPr id="27" name="标题 1"/>
          <p:cNvSpPr>
            <a:spLocks noGrp="1"/>
          </p:cNvSpPr>
          <p:nvPr>
            <p:ph type="ctrTitle" hasCustomPrompt="1"/>
            <p:custDataLst>
              <p:tags r:id="rId5"/>
            </p:custDataLst>
          </p:nvPr>
        </p:nvSpPr>
        <p:spPr>
          <a:xfrm>
            <a:off x="4801085" y="1167152"/>
            <a:ext cx="6760293" cy="2984043"/>
          </a:xfrm>
        </p:spPr>
        <p:txBody>
          <a:bodyPr lIns="90000" tIns="46800" rIns="90000" bIns="46800" anchor="b">
            <a:normAutofit/>
          </a:bodyPr>
          <a:lstStyle>
            <a:lvl1pPr algn="r">
              <a:defRPr sz="8000" spc="200" baseline="0">
                <a:solidFill>
                  <a:schemeClr val="tx1">
                    <a:lumMod val="75000"/>
                    <a:lumOff val="25000"/>
                  </a:schemeClr>
                </a:solidFill>
                <a:ea typeface="汉仪旗黑-85S" panose="00020600040101010101" pitchFamily="18" charset="-122"/>
              </a:defRPr>
            </a:lvl1pPr>
          </a:lstStyle>
          <a:p>
            <a:r>
              <a:rPr kumimoji="1" lang="zh-CN" altLang="en-US" dirty="0"/>
              <a:t>编辑标题</a:t>
            </a:r>
          </a:p>
        </p:txBody>
      </p:sp>
      <p:sp>
        <p:nvSpPr>
          <p:cNvPr id="28" name="副标题 2"/>
          <p:cNvSpPr>
            <a:spLocks noGrp="1"/>
          </p:cNvSpPr>
          <p:nvPr>
            <p:ph type="subTitle" idx="1"/>
            <p:custDataLst>
              <p:tags r:id="rId6"/>
            </p:custDataLst>
          </p:nvPr>
        </p:nvSpPr>
        <p:spPr>
          <a:xfrm>
            <a:off x="4801085" y="4202562"/>
            <a:ext cx="6760293" cy="886132"/>
          </a:xfrm>
        </p:spPr>
        <p:txBody>
          <a:bodyPr lIns="90000" tIns="46800" rIns="90000" bIns="46800">
            <a:normAutofit/>
          </a:bodyPr>
          <a:lstStyle>
            <a:lvl1pPr marL="0" indent="0" algn="r">
              <a:buNone/>
              <a:defRPr sz="1400" spc="200" baseline="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dirty="0"/>
              <a:t>单击此处编辑母版副标题样式</a:t>
            </a:r>
          </a:p>
        </p:txBody>
      </p:sp>
      <p:sp>
        <p:nvSpPr>
          <p:cNvPr id="29" name="文本占位符 21"/>
          <p:cNvSpPr>
            <a:spLocks noGrp="1"/>
          </p:cNvSpPr>
          <p:nvPr>
            <p:ph type="body" sz="quarter" idx="13" hasCustomPrompt="1"/>
            <p:custDataLst>
              <p:tags r:id="rId7"/>
            </p:custDataLst>
          </p:nvPr>
        </p:nvSpPr>
        <p:spPr>
          <a:xfrm>
            <a:off x="7934632" y="5302048"/>
            <a:ext cx="3245439" cy="388800"/>
          </a:xfrm>
        </p:spPr>
        <p:txBody>
          <a:bodyPr lIns="90000" tIns="46800" rIns="90000" bIns="46800">
            <a:noAutofit/>
          </a:bodyPr>
          <a:lstStyle>
            <a:lvl1pPr marL="0" indent="0" algn="r">
              <a:buNone/>
              <a:defRPr sz="1400" spc="200" baseline="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编辑文本</a:t>
            </a:r>
          </a:p>
        </p:txBody>
      </p:sp>
      <p:sp>
        <p:nvSpPr>
          <p:cNvPr id="30" name="文本占位符 21"/>
          <p:cNvSpPr>
            <a:spLocks noGrp="1"/>
          </p:cNvSpPr>
          <p:nvPr>
            <p:ph type="body" sz="quarter" idx="14" hasCustomPrompt="1"/>
            <p:custDataLst>
              <p:tags r:id="rId8"/>
            </p:custDataLst>
          </p:nvPr>
        </p:nvSpPr>
        <p:spPr>
          <a:xfrm>
            <a:off x="7934632" y="5747679"/>
            <a:ext cx="3245439" cy="388800"/>
          </a:xfrm>
        </p:spPr>
        <p:txBody>
          <a:bodyPr lIns="90000" tIns="46800" rIns="90000" bIns="46800">
            <a:noAutofit/>
          </a:bodyPr>
          <a:lstStyle>
            <a:lvl1pPr marL="0" indent="0" algn="r">
              <a:buNone/>
              <a:defRPr sz="1400" spc="200" baseline="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编辑文本</a:t>
            </a:r>
          </a:p>
        </p:txBody>
      </p:sp>
      <p:sp>
        <p:nvSpPr>
          <p:cNvPr id="31" name="直角三角形 30"/>
          <p:cNvSpPr/>
          <p:nvPr>
            <p:custDataLst>
              <p:tags r:id="rId9"/>
            </p:custDataLst>
          </p:nvPr>
        </p:nvSpPr>
        <p:spPr>
          <a:xfrm>
            <a:off x="-3176" y="1273215"/>
            <a:ext cx="4803495" cy="5584785"/>
          </a:xfrm>
          <a:prstGeom prst="rtTriangle">
            <a:avLst/>
          </a:prstGeom>
          <a:solidFill>
            <a:schemeClr val="accent1">
              <a:alpha val="6156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直角三角形 31"/>
          <p:cNvSpPr/>
          <p:nvPr>
            <p:custDataLst>
              <p:tags r:id="rId10"/>
            </p:custDataLst>
          </p:nvPr>
        </p:nvSpPr>
        <p:spPr>
          <a:xfrm>
            <a:off x="-3176" y="2057398"/>
            <a:ext cx="6099176" cy="4800602"/>
          </a:xfrm>
          <a:prstGeom prst="rtTriangle">
            <a:avLst/>
          </a:prstGeom>
          <a:solidFill>
            <a:schemeClr val="accent2">
              <a:alpha val="3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2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lvl1pPr>
              <a:lnSpc>
                <a:spcPct val="120000"/>
              </a:lnSpc>
              <a:defRPr/>
            </a:lvl1pPr>
          </a:lstStyle>
          <a:p>
            <a:fld id="{760FBDFE-C587-4B4C-A407-44438C67B59E}" type="datetimeFigureOut">
              <a:rPr lang="zh-CN" altLang="en-US" smtClean="0"/>
              <a:pPr/>
              <a:t>2019/9/9 Monday</a:t>
            </a:fld>
            <a:endParaRPr lang="zh-CN" altLang="en-US"/>
          </a:p>
        </p:txBody>
      </p:sp>
      <p:sp>
        <p:nvSpPr>
          <p:cNvPr id="5" name="页脚占位符 4"/>
          <p:cNvSpPr>
            <a:spLocks noGrp="1"/>
          </p:cNvSpPr>
          <p:nvPr>
            <p:ph type="ftr" sz="quarter" idx="11"/>
            <p:custDataLst>
              <p:tags r:id="rId4"/>
            </p:custDataLst>
          </p:nvPr>
        </p:nvSpPr>
        <p:spPr/>
        <p:txBody>
          <a:bodyPr/>
          <a:lstStyle>
            <a:lvl1pPr>
              <a:lnSpc>
                <a:spcPct val="120000"/>
              </a:lnSpc>
              <a:defRPr/>
            </a:lvl1pPr>
          </a:lstStyle>
          <a:p>
            <a:endParaRPr lang="zh-CN" altLang="en-US"/>
          </a:p>
        </p:txBody>
      </p:sp>
      <p:sp>
        <p:nvSpPr>
          <p:cNvPr id="6" name="灯片编号占位符 5"/>
          <p:cNvSpPr>
            <a:spLocks noGrp="1"/>
          </p:cNvSpPr>
          <p:nvPr>
            <p:ph type="sldNum" sz="quarter" idx="12"/>
            <p:custDataLst>
              <p:tags r:id="rId5"/>
            </p:custDataLst>
          </p:nvPr>
        </p:nvSpPr>
        <p:spPr/>
        <p:txBody>
          <a:bodyPr/>
          <a:lstStyle>
            <a:lvl1pPr>
              <a:lnSpc>
                <a:spcPct val="120000"/>
              </a:lnSpc>
              <a:defRPr/>
            </a:lvl1pPr>
          </a:lstStyle>
          <a:p>
            <a:fld id="{49AE70B2-8BF9-45C0-BB95-33D1B9D3A854}"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6489D9C7-5DC6-4263-87FF-7C99F6FB63C3}" type="datetime1">
              <a:rPr lang="zh-CN" altLang="en-US" smtClean="0"/>
              <a:pPr/>
              <a:t>2019/9/9 Monday</a:t>
            </a:fld>
            <a:endParaRPr lang="zh-CN" altLang="en-US"/>
          </a:p>
        </p:txBody>
      </p:sp>
      <p:sp>
        <p:nvSpPr>
          <p:cNvPr id="4" name="页脚占位符 3"/>
          <p:cNvSpPr>
            <a:spLocks noGrp="1"/>
          </p:cNvSpPr>
          <p:nvPr>
            <p:ph type="ftr" sz="quarter" idx="11"/>
          </p:nvPr>
        </p:nvSpPr>
        <p:spPr/>
        <p:txBody>
          <a:bodyPr/>
          <a:lstStyle/>
          <a:p>
            <a:r>
              <a:rPr lang="en-US" altLang="zh-CN"/>
              <a:t>www.islide.cc</a:t>
            </a:r>
            <a:endParaRPr lang="zh-CN" altLang="en-US" dirty="0"/>
          </a:p>
        </p:txBody>
      </p:sp>
      <p:sp>
        <p:nvSpPr>
          <p:cNvPr id="5" name="灯片编号占位符 4"/>
          <p:cNvSpPr>
            <a:spLocks noGrp="1"/>
          </p:cNvSpPr>
          <p:nvPr>
            <p:ph type="sldNum" sz="quarter" idx="12"/>
          </p:nvPr>
        </p:nvSpPr>
        <p:spPr/>
        <p:txBody>
          <a:bodyPr/>
          <a:lstStyle/>
          <a:p>
            <a:fld id="{5DD3DB80-B894-403A-B48E-6FDC1A72010E}" type="slidenum">
              <a:rPr lang="zh-CN" altLang="en-US" smtClean="0"/>
              <a:pPr/>
              <a:t>‹#›</a:t>
            </a:fld>
            <a:endParaRPr lang="zh-CN" altLang="en-US"/>
          </a:p>
        </p:txBody>
      </p:sp>
      <p:sp>
        <p:nvSpPr>
          <p:cNvPr id="6" name="标题 5"/>
          <p:cNvSpPr>
            <a:spLocks noGrp="1"/>
          </p:cNvSpPr>
          <p:nvPr>
            <p:ph type="title"/>
          </p:nvPr>
        </p:nvSpPr>
        <p:spPr/>
        <p:txBody>
          <a:bodyPr/>
          <a:lstStyle>
            <a:lvl1pPr>
              <a:defRPr/>
            </a:lvl1pPr>
          </a:lstStyle>
          <a:p>
            <a:r>
              <a:rPr lang="en-US" altLang="zh-CN" dirty="0"/>
              <a:t>Click to edit Master title style</a:t>
            </a:r>
            <a:endParaRPr lang="zh-CN" altLang="en-US" dirty="0"/>
          </a:p>
        </p:txBody>
      </p:sp>
      <p:sp>
        <p:nvSpPr>
          <p:cNvPr id="8" name="内容占位符 7"/>
          <p:cNvSpPr>
            <a:spLocks noGrp="1"/>
          </p:cNvSpPr>
          <p:nvPr>
            <p:ph sz="quarter" idx="13"/>
          </p:nvPr>
        </p:nvSpPr>
        <p:spPr>
          <a:xfrm>
            <a:off x="669925" y="1130299"/>
            <a:ext cx="10850563" cy="5006975"/>
          </a:xfrm>
        </p:spPr>
        <p:txBody>
          <a:bodyPr/>
          <a:lstStyle>
            <a:lvl1pPr>
              <a:defRPr/>
            </a:lvl1pPr>
            <a:lvl2pPr>
              <a:defRPr/>
            </a:lvl2pPr>
            <a:lvl3pPr>
              <a:defRPr/>
            </a:lvl3pPr>
            <a:lvl4pPr>
              <a:defRPr/>
            </a:lvl4pPr>
            <a:lvl5pPr>
              <a:defRPr/>
            </a:lvl5p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3579742" y="3893574"/>
            <a:ext cx="5015736" cy="906253"/>
          </a:xfrm>
        </p:spPr>
        <p:txBody>
          <a:bodyPr lIns="90000" tIns="46800" rIns="90000" bIns="46800" anchor="t" anchorCtr="0">
            <a:normAutofit/>
          </a:bodyPr>
          <a:lstStyle>
            <a:lvl1pPr algn="ctr">
              <a:defRPr sz="4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stStyle>
          <a:p>
            <a:r>
              <a:rPr lang="zh-CN" altLang="en-US" dirty="0"/>
              <a:t>单此处编辑标题</a:t>
            </a:r>
          </a:p>
        </p:txBody>
      </p:sp>
      <p:sp>
        <p:nvSpPr>
          <p:cNvPr id="3" name="文本占位符 2"/>
          <p:cNvSpPr>
            <a:spLocks noGrp="1"/>
          </p:cNvSpPr>
          <p:nvPr>
            <p:ph type="body" idx="1"/>
            <p:custDataLst>
              <p:tags r:id="rId2"/>
            </p:custDataLst>
          </p:nvPr>
        </p:nvSpPr>
        <p:spPr>
          <a:xfrm>
            <a:off x="3984600" y="4852377"/>
            <a:ext cx="4222800" cy="356400"/>
          </a:xfrm>
        </p:spPr>
        <p:txBody>
          <a:bodyPr lIns="90000" tIns="46800" rIns="90000" bIns="46800">
            <a:normAutofit/>
          </a:bodyPr>
          <a:lstStyle>
            <a:lvl1pPr marL="0" indent="0" algn="ctr" eaLnBrk="1" fontAlgn="auto" latinLnBrk="0" hangingPunct="1">
              <a:buNone/>
              <a:defRPr kumimoji="0" lang="zh-CN" altLang="en-US" sz="1400" b="0" i="0" u="none" strike="noStrike" kern="1200" cap="none" spc="200" normalizeH="0" baseline="0" noProof="1">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pPr/>
              <a:t>2019/9/9 Monday</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
        <p:nvSpPr>
          <p:cNvPr id="7" name="直角三角形 6"/>
          <p:cNvSpPr/>
          <p:nvPr>
            <p:custDataLst>
              <p:tags r:id="rId6"/>
            </p:custDataLst>
          </p:nvPr>
        </p:nvSpPr>
        <p:spPr>
          <a:xfrm>
            <a:off x="5008098" y="1430508"/>
            <a:ext cx="1952772" cy="1952772"/>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20000"/>
              </a:lnSpc>
              <a:buNone/>
              <a:defRPr kumimoji="0" lang="zh-CN" altLang="en-US" sz="2400" b="1" i="0" u="none" strike="noStrike" kern="1200" cap="none" spc="20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j-cs"/>
                <a:sym typeface="+mn-ea"/>
              </a:defRPr>
            </a:lvl1pPr>
          </a:lstStyle>
          <a:p>
            <a:pPr lvl="0"/>
            <a:r>
              <a:rPr>
                <a:sym typeface="+mn-ea"/>
              </a:rPr>
              <a:t>单击此处编辑母版标题样式</a:t>
            </a:r>
          </a:p>
        </p:txBody>
      </p:sp>
      <p:sp>
        <p:nvSpPr>
          <p:cNvPr id="3" name="内容占位符 2"/>
          <p:cNvSpPr>
            <a:spLocks noGrp="1"/>
          </p:cNvSpPr>
          <p:nvPr>
            <p:ph sz="half" idx="1"/>
            <p:custDataLst>
              <p:tags r:id="rId2"/>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custDataLst>
              <p:tags r:id="rId3"/>
            </p:custDataLst>
          </p:nvPr>
        </p:nvSpPr>
        <p:spPr>
          <a:xfrm>
            <a:off x="6238877" y="952508"/>
            <a:ext cx="5283242" cy="5388907"/>
          </a:xfrm>
        </p:spPr>
        <p:txBody>
          <a:bodyPr>
            <a:noAutofit/>
          </a:bodyPr>
          <a:lstStyle>
            <a:lvl1pPr>
              <a:lnSpc>
                <a:spcPct val="120000"/>
              </a:lnSpc>
              <a:defRPr sz="1600">
                <a:solidFill>
                  <a:schemeClr val="tx1">
                    <a:lumMod val="85000"/>
                    <a:lumOff val="15000"/>
                  </a:schemeClr>
                </a:solidFill>
                <a:latin typeface="微软雅黑" panose="020B0503020204020204" pitchFamily="34" charset="-122"/>
                <a:ea typeface="微软雅黑" panose="020B0503020204020204" pitchFamily="34" charset="-122"/>
              </a:defRPr>
            </a:lvl1pPr>
            <a:lvl2pPr>
              <a:lnSpc>
                <a:spcPct val="120000"/>
              </a:lnSpc>
              <a:defRPr sz="1600">
                <a:solidFill>
                  <a:schemeClr val="tx1">
                    <a:lumMod val="85000"/>
                    <a:lumOff val="15000"/>
                  </a:schemeClr>
                </a:solidFill>
                <a:latin typeface="微软雅黑" panose="020B0503020204020204" pitchFamily="34" charset="-122"/>
                <a:ea typeface="微软雅黑" panose="020B0503020204020204" pitchFamily="34" charset="-122"/>
              </a:defRPr>
            </a:lvl2pPr>
            <a:lvl3pPr>
              <a:lnSpc>
                <a:spcPct val="120000"/>
              </a:lnSpc>
              <a:defRPr sz="1600">
                <a:solidFill>
                  <a:schemeClr val="tx1">
                    <a:lumMod val="85000"/>
                    <a:lumOff val="15000"/>
                  </a:schemeClr>
                </a:solidFill>
                <a:latin typeface="微软雅黑" panose="020B0503020204020204" pitchFamily="34" charset="-122"/>
                <a:ea typeface="微软雅黑" panose="020B0503020204020204" pitchFamily="34" charset="-122"/>
              </a:defRPr>
            </a:lvl3pPr>
            <a:lvl4pPr>
              <a:lnSpc>
                <a:spcPct val="120000"/>
              </a:lnSpc>
              <a:defRPr sz="1600">
                <a:solidFill>
                  <a:schemeClr val="tx1">
                    <a:lumMod val="85000"/>
                    <a:lumOff val="15000"/>
                  </a:schemeClr>
                </a:solidFill>
                <a:latin typeface="微软雅黑" panose="020B0503020204020204" pitchFamily="34" charset="-122"/>
                <a:ea typeface="微软雅黑" panose="020B0503020204020204" pitchFamily="34" charset="-122"/>
              </a:defRPr>
            </a:lvl4pPr>
            <a:lvl5pPr>
              <a:lnSpc>
                <a:spcPct val="120000"/>
              </a:lnSpc>
              <a:defRPr sz="1600">
                <a:solidFill>
                  <a:schemeClr val="tx1">
                    <a:lumMod val="85000"/>
                    <a:lumOff val="15000"/>
                  </a:schemeClr>
                </a:solidFill>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lvl1pPr>
              <a:lnSpc>
                <a:spcPct val="120000"/>
              </a:lnSpc>
              <a:defRPr/>
            </a:lvl1pPr>
          </a:lstStyle>
          <a:p>
            <a:fld id="{760FBDFE-C587-4B4C-A407-44438C67B59E}" type="datetimeFigureOut">
              <a:rPr lang="zh-CN" altLang="en-US" smtClean="0"/>
              <a:pPr/>
              <a:t>2019/9/9 Monday</a:t>
            </a:fld>
            <a:endParaRPr lang="zh-CN" altLang="en-US"/>
          </a:p>
        </p:txBody>
      </p:sp>
      <p:sp>
        <p:nvSpPr>
          <p:cNvPr id="6" name="页脚占位符 5"/>
          <p:cNvSpPr>
            <a:spLocks noGrp="1"/>
          </p:cNvSpPr>
          <p:nvPr>
            <p:ph type="ftr" sz="quarter" idx="11"/>
            <p:custDataLst>
              <p:tags r:id="rId5"/>
            </p:custDataLst>
          </p:nvPr>
        </p:nvSpPr>
        <p:spPr/>
        <p:txBody>
          <a:bodyPr/>
          <a:lstStyle>
            <a:lvl1pPr>
              <a:lnSpc>
                <a:spcPct val="120000"/>
              </a:lnSpc>
              <a:defRPr/>
            </a:lvl1pPr>
          </a:lstStyle>
          <a:p>
            <a:endParaRPr lang="zh-CN" altLang="en-US"/>
          </a:p>
        </p:txBody>
      </p:sp>
      <p:sp>
        <p:nvSpPr>
          <p:cNvPr id="7" name="灯片编号占位符 6"/>
          <p:cNvSpPr>
            <a:spLocks noGrp="1"/>
          </p:cNvSpPr>
          <p:nvPr>
            <p:ph type="sldNum" sz="quarter" idx="12"/>
            <p:custDataLst>
              <p:tags r:id="rId6"/>
            </p:custDataLst>
          </p:nvPr>
        </p:nvSpPr>
        <p:spPr/>
        <p:txBody>
          <a:bodyPr/>
          <a:lstStyle>
            <a:lvl1pPr>
              <a:lnSpc>
                <a:spcPct val="120000"/>
              </a:lnSpc>
              <a:defRPr/>
            </a:lvl1pPr>
          </a:lstStyle>
          <a:p>
            <a:fld id="{49AE70B2-8BF9-45C0-BB95-33D1B9D3A854}" type="slidenum">
              <a:rPr lang="zh-CN" altLang="en-US" smtClean="0"/>
              <a:pPr/>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20000"/>
              </a:lnSpc>
              <a:buNone/>
              <a:defRPr kumimoji="0" lang="zh-CN" altLang="en-US" sz="2400" b="1" i="0" u="none" strike="noStrike" kern="1200" cap="none" spc="20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20000"/>
              </a:lnSpc>
              <a:spcAft>
                <a:spcPts val="0"/>
              </a:spcAft>
              <a:buNone/>
              <a:defRPr sz="2000" b="0" u="none" strike="noStrike" kern="1200" cap="none" spc="200" normalizeH="0" baseline="0">
                <a:solidFill>
                  <a:schemeClr val="tx1">
                    <a:lumMod val="85000"/>
                    <a:lumOff val="15000"/>
                  </a:schemeClr>
                </a:solidFill>
                <a:uFillTx/>
                <a:latin typeface="微软雅黑" panose="020B0503020204020204" pitchFamily="34" charset="-122"/>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2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lvl1pPr>
              <a:lnSpc>
                <a:spcPct val="120000"/>
              </a:lnSpc>
              <a:defRPr/>
            </a:lvl1pPr>
          </a:lstStyle>
          <a:p>
            <a:fld id="{760FBDFE-C587-4B4C-A407-44438C67B59E}" type="datetimeFigureOut">
              <a:rPr lang="zh-CN" altLang="en-US" smtClean="0"/>
              <a:pPr/>
              <a:t>2019/9/9 Monday</a:t>
            </a:fld>
            <a:endParaRPr lang="zh-CN" altLang="en-US"/>
          </a:p>
        </p:txBody>
      </p:sp>
      <p:sp>
        <p:nvSpPr>
          <p:cNvPr id="8" name="页脚占位符 7"/>
          <p:cNvSpPr>
            <a:spLocks noGrp="1"/>
          </p:cNvSpPr>
          <p:nvPr>
            <p:ph type="ftr" sz="quarter" idx="11"/>
            <p:custDataLst>
              <p:tags r:id="rId7"/>
            </p:custDataLst>
          </p:nvPr>
        </p:nvSpPr>
        <p:spPr/>
        <p:txBody>
          <a:bodyPr/>
          <a:lstStyle>
            <a:lvl1pPr>
              <a:lnSpc>
                <a:spcPct val="120000"/>
              </a:lnSpc>
              <a:defRPr/>
            </a:lvl1pPr>
          </a:lstStyle>
          <a:p>
            <a:endParaRPr lang="zh-CN" altLang="en-US"/>
          </a:p>
        </p:txBody>
      </p:sp>
      <p:sp>
        <p:nvSpPr>
          <p:cNvPr id="9" name="灯片编号占位符 8"/>
          <p:cNvSpPr>
            <a:spLocks noGrp="1"/>
          </p:cNvSpPr>
          <p:nvPr>
            <p:ph type="sldNum" sz="quarter" idx="12"/>
            <p:custDataLst>
              <p:tags r:id="rId8"/>
            </p:custDataLst>
          </p:nvPr>
        </p:nvSpPr>
        <p:spPr/>
        <p:txBody>
          <a:bodyPr/>
          <a:lstStyle>
            <a:lvl1pPr>
              <a:lnSpc>
                <a:spcPct val="120000"/>
              </a:lnSpc>
              <a:defRPr/>
            </a:lvl1pPr>
          </a:lstStyle>
          <a:p>
            <a:fld id="{49AE70B2-8BF9-45C0-BB95-33D1B9D3A854}" type="slidenum">
              <a:rPr lang="zh-CN" altLang="en-US" smtClean="0"/>
              <a:pPr/>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pPr/>
              <a:t>2019/9/9 Monday</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pPr/>
              <a:t>2019/9/9 Monday</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20000"/>
              </a:lnSpc>
              <a:buNone/>
              <a:defRPr kumimoji="0" lang="zh-CN" altLang="en-US" sz="2400" b="1" i="0" u="none" strike="noStrike" kern="1200" cap="none" spc="20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j-cs"/>
                <a:sym typeface="+mn-ea"/>
              </a:defRPr>
            </a:lvl1pPr>
          </a:lstStyle>
          <a:p>
            <a:pPr lvl="0"/>
            <a:r>
              <a:rPr dirty="0">
                <a:sym typeface="+mn-ea"/>
              </a:rPr>
              <a:t>单击此处编辑母版标题样式</a:t>
            </a:r>
          </a:p>
        </p:txBody>
      </p:sp>
      <p:sp>
        <p:nvSpPr>
          <p:cNvPr id="3" name="图片占位符 2"/>
          <p:cNvSpPr>
            <a:spLocks noGrp="1"/>
          </p:cNvSpPr>
          <p:nvPr>
            <p:ph type="pic" idx="1"/>
            <p:custDataLst>
              <p:tags r:id="rId2"/>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2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4"/>
            </p:custDataLst>
          </p:nvPr>
        </p:nvSpPr>
        <p:spPr/>
        <p:txBody>
          <a:bodyPr/>
          <a:lstStyle>
            <a:lvl1pPr>
              <a:lnSpc>
                <a:spcPct val="120000"/>
              </a:lnSpc>
              <a:defRPr/>
            </a:lvl1pPr>
          </a:lstStyle>
          <a:p>
            <a:fld id="{9EFD9D74-47D9-4702-A33C-335B63B48DBF}" type="datetimeFigureOut">
              <a:rPr lang="zh-CN" altLang="en-US" smtClean="0"/>
              <a:pPr/>
              <a:t>2019/9/9 Monday</a:t>
            </a:fld>
            <a:endParaRPr lang="zh-CN" altLang="en-US" dirty="0"/>
          </a:p>
        </p:txBody>
      </p:sp>
      <p:sp>
        <p:nvSpPr>
          <p:cNvPr id="6" name="页脚占位符 5"/>
          <p:cNvSpPr>
            <a:spLocks noGrp="1"/>
          </p:cNvSpPr>
          <p:nvPr>
            <p:ph type="ftr" sz="quarter" idx="11"/>
            <p:custDataLst>
              <p:tags r:id="rId5"/>
            </p:custDataLst>
          </p:nvPr>
        </p:nvSpPr>
        <p:spPr/>
        <p:txBody>
          <a:bodyPr/>
          <a:lstStyle>
            <a:lvl1pPr>
              <a:lnSpc>
                <a:spcPct val="120000"/>
              </a:lnSpc>
              <a:defRPr/>
            </a:lvl1p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lvl1pPr>
              <a:lnSpc>
                <a:spcPct val="120000"/>
              </a:lnSpc>
              <a:defRPr/>
            </a:lvl1pPr>
          </a:lstStyle>
          <a:p>
            <a:fld id="{FABC47A4-756D-490B-A52F-7D9E2C9FC05F}" type="slidenum">
              <a:rPr lang="zh-CN" altLang="en-US" smtClean="0"/>
              <a:pPr/>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2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5" y="952500"/>
            <a:ext cx="9828101" cy="5388907"/>
          </a:xfrm>
        </p:spPr>
        <p:txBody>
          <a:bodyPr vert="eaVert"/>
          <a:lstStyle>
            <a:lvl1pPr indent="0" eaLnBrk="1" fontAlgn="auto" latinLnBrk="0" hangingPunct="1">
              <a:lnSpc>
                <a:spcPct val="120000"/>
              </a:lnSpc>
              <a:defRPr>
                <a:solidFill>
                  <a:schemeClr val="tx1">
                    <a:lumMod val="85000"/>
                    <a:lumOff val="15000"/>
                  </a:schemeClr>
                </a:solidFill>
                <a:latin typeface="微软雅黑" panose="020B0503020204020204" pitchFamily="34" charset="-122"/>
                <a:ea typeface="微软雅黑" panose="020B0503020204020204" pitchFamily="34" charset="-122"/>
              </a:defRPr>
            </a:lvl1pPr>
            <a:lvl2pPr indent="0" eaLnBrk="1" fontAlgn="auto" latinLnBrk="0" hangingPunct="1">
              <a:lnSpc>
                <a:spcPct val="120000"/>
              </a:lnSpc>
              <a:defRPr>
                <a:solidFill>
                  <a:schemeClr val="tx1">
                    <a:lumMod val="85000"/>
                    <a:lumOff val="15000"/>
                  </a:schemeClr>
                </a:solidFill>
                <a:latin typeface="微软雅黑" panose="020B0503020204020204" pitchFamily="34" charset="-122"/>
                <a:ea typeface="微软雅黑" panose="020B0503020204020204" pitchFamily="34" charset="-122"/>
              </a:defRPr>
            </a:lvl2pPr>
            <a:lvl3pPr indent="0" eaLnBrk="1" fontAlgn="auto" latinLnBrk="0" hangingPunct="1">
              <a:lnSpc>
                <a:spcPct val="120000"/>
              </a:lnSpc>
              <a:defRPr>
                <a:solidFill>
                  <a:schemeClr val="tx1">
                    <a:lumMod val="85000"/>
                    <a:lumOff val="15000"/>
                  </a:schemeClr>
                </a:solidFill>
                <a:latin typeface="微软雅黑" panose="020B0503020204020204" pitchFamily="34" charset="-122"/>
                <a:ea typeface="微软雅黑" panose="020B0503020204020204" pitchFamily="34" charset="-122"/>
              </a:defRPr>
            </a:lvl3pPr>
            <a:lvl4pPr indent="0" eaLnBrk="1" fontAlgn="auto" latinLnBrk="0" hangingPunct="1">
              <a:lnSpc>
                <a:spcPct val="120000"/>
              </a:lnSpc>
              <a:defRPr>
                <a:solidFill>
                  <a:schemeClr val="tx1">
                    <a:lumMod val="85000"/>
                    <a:lumOff val="15000"/>
                  </a:schemeClr>
                </a:solidFill>
                <a:latin typeface="微软雅黑" panose="020B0503020204020204" pitchFamily="34" charset="-122"/>
                <a:ea typeface="微软雅黑" panose="020B0503020204020204" pitchFamily="34" charset="-122"/>
              </a:defRPr>
            </a:lvl4pPr>
            <a:lvl5pPr indent="0" eaLnBrk="1" fontAlgn="auto" latinLnBrk="0" hangingPunct="1">
              <a:lnSpc>
                <a:spcPct val="120000"/>
              </a:lnSpc>
              <a:defRPr>
                <a:solidFill>
                  <a:schemeClr val="tx1">
                    <a:lumMod val="85000"/>
                    <a:lumOff val="15000"/>
                  </a:schemeClr>
                </a:solidFill>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lvl1pPr>
              <a:lnSpc>
                <a:spcPct val="120000"/>
              </a:lnSpc>
              <a:defRPr/>
            </a:lvl1pPr>
          </a:lstStyle>
          <a:p>
            <a:fld id="{760FBDFE-C587-4B4C-A407-44438C67B59E}" type="datetimeFigureOut">
              <a:rPr lang="zh-CN" altLang="en-US" smtClean="0"/>
              <a:pPr/>
              <a:t>2019/9/9 Monday</a:t>
            </a:fld>
            <a:endParaRPr lang="zh-CN" altLang="en-US"/>
          </a:p>
        </p:txBody>
      </p:sp>
      <p:sp>
        <p:nvSpPr>
          <p:cNvPr id="5" name="页脚占位符 4"/>
          <p:cNvSpPr>
            <a:spLocks noGrp="1"/>
          </p:cNvSpPr>
          <p:nvPr>
            <p:ph type="ftr" sz="quarter" idx="11"/>
            <p:custDataLst>
              <p:tags r:id="rId4"/>
            </p:custDataLst>
          </p:nvPr>
        </p:nvSpPr>
        <p:spPr/>
        <p:txBody>
          <a:bodyPr/>
          <a:lstStyle>
            <a:lvl1pPr>
              <a:lnSpc>
                <a:spcPct val="120000"/>
              </a:lnSpc>
              <a:defRPr/>
            </a:lvl1pPr>
          </a:lstStyle>
          <a:p>
            <a:endParaRPr lang="zh-CN" altLang="en-US"/>
          </a:p>
        </p:txBody>
      </p:sp>
      <p:sp>
        <p:nvSpPr>
          <p:cNvPr id="6" name="灯片编号占位符 5"/>
          <p:cNvSpPr>
            <a:spLocks noGrp="1"/>
          </p:cNvSpPr>
          <p:nvPr>
            <p:ph type="sldNum" sz="quarter" idx="12"/>
            <p:custDataLst>
              <p:tags r:id="rId5"/>
            </p:custDataLst>
          </p:nvPr>
        </p:nvSpPr>
        <p:spPr/>
        <p:txBody>
          <a:bodyPr/>
          <a:lstStyle>
            <a:lvl1pPr>
              <a:lnSpc>
                <a:spcPct val="120000"/>
              </a:lnSpc>
              <a:defRPr/>
            </a:lvl1pPr>
          </a:lstStyle>
          <a:p>
            <a:fld id="{49AE70B2-8BF9-45C0-BB95-33D1B9D3A854}" type="slidenum">
              <a:rPr lang="zh-CN" altLang="en-US" smtClean="0"/>
              <a:pPr/>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pPr/>
              <a:t>2019/9/9 Monday</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
        <p:nvSpPr>
          <p:cNvPr id="7" name="内容占位符 6"/>
          <p:cNvSpPr>
            <a:spLocks noGrp="1"/>
          </p:cNvSpPr>
          <p:nvPr>
            <p:ph sz="quarter" idx="13"/>
            <p:custDataLst>
              <p:tags r:id="rId4"/>
            </p:custDataLst>
          </p:nvPr>
        </p:nvSpPr>
        <p:spPr>
          <a:xfrm>
            <a:off x="669930" y="952508"/>
            <a:ext cx="10852237" cy="5388907"/>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10" name="图片 9"/>
          <p:cNvPicPr>
            <a:picLocks noChangeAspect="1"/>
          </p:cNvPicPr>
          <p:nvPr>
            <p:custDataLst>
              <p:tags r:id="rId1"/>
            </p:custDataLst>
          </p:nvPr>
        </p:nvPicPr>
        <p:blipFill>
          <a:blip r:embed="rId13" cstate="print"/>
          <a:stretch>
            <a:fillRect/>
          </a:stretch>
        </p:blipFill>
        <p:spPr>
          <a:xfrm>
            <a:off x="6127829" y="4524"/>
            <a:ext cx="6064171" cy="6853476"/>
          </a:xfrm>
          <a:prstGeom prst="rect">
            <a:avLst/>
          </a:prstGeom>
        </p:spPr>
      </p:pic>
      <p:sp>
        <p:nvSpPr>
          <p:cNvPr id="23" name="副标题 2"/>
          <p:cNvSpPr>
            <a:spLocks noGrp="1"/>
          </p:cNvSpPr>
          <p:nvPr>
            <p:ph type="subTitle" idx="1"/>
            <p:custDataLst>
              <p:tags r:id="rId2"/>
            </p:custDataLst>
          </p:nvPr>
        </p:nvSpPr>
        <p:spPr>
          <a:xfrm>
            <a:off x="641210" y="3416975"/>
            <a:ext cx="5353199" cy="701496"/>
          </a:xfrm>
        </p:spPr>
        <p:txBody>
          <a:bodyPr lIns="90000" tIns="46800" rIns="90000" bIns="46800">
            <a:noAutofit/>
          </a:bodyPr>
          <a:lstStyle>
            <a:lvl1pPr marL="0" indent="0" algn="l">
              <a:buNone/>
              <a:defRPr sz="1600" spc="200" baseline="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dirty="0"/>
              <a:t>单击此处编辑母版副标题样式</a:t>
            </a:r>
          </a:p>
        </p:txBody>
      </p:sp>
      <p:sp>
        <p:nvSpPr>
          <p:cNvPr id="2" name="标题 1"/>
          <p:cNvSpPr>
            <a:spLocks noGrp="1"/>
          </p:cNvSpPr>
          <p:nvPr>
            <p:ph type="title" hasCustomPrompt="1"/>
            <p:custDataLst>
              <p:tags r:id="rId3"/>
            </p:custDataLst>
          </p:nvPr>
        </p:nvSpPr>
        <p:spPr>
          <a:xfrm>
            <a:off x="641211" y="2034536"/>
            <a:ext cx="5353200" cy="1324800"/>
          </a:xfrm>
        </p:spPr>
        <p:txBody>
          <a:bodyPr vert="horz" lIns="90000" tIns="46800" rIns="90000" bIns="46800" rtlCol="0" anchor="t" anchorCtr="0">
            <a:normAutofit/>
          </a:bodyPr>
          <a:lstStyle>
            <a:lvl1pPr marL="0" marR="0" algn="l" defTabSz="914400" rtl="0" eaLnBrk="1" fontAlgn="auto" latinLnBrk="0" hangingPunct="1">
              <a:lnSpc>
                <a:spcPct val="100000"/>
              </a:lnSpc>
              <a:buNone/>
              <a:defRPr kumimoji="0" lang="zh-CN" altLang="en-US" sz="8000" b="1" i="0" u="none" strike="noStrike" kern="1200" cap="none" spc="200" normalizeH="0" baseline="0" noProof="1" dirty="0">
                <a:solidFill>
                  <a:schemeClr val="tx1">
                    <a:lumMod val="75000"/>
                    <a:lumOff val="25000"/>
                  </a:schemeClr>
                </a:solidFill>
                <a:uFillTx/>
                <a:latin typeface="Arial" panose="020B0604020202020204" pitchFamily="34" charset="0"/>
                <a:ea typeface="汉仪旗黑-85S" panose="00020600040101010101" pitchFamily="18" charset="-122"/>
                <a:cs typeface="+mj-cs"/>
                <a:sym typeface="+mn-ea"/>
              </a:defRPr>
            </a:lvl1pPr>
          </a:lstStyle>
          <a:p>
            <a:pPr lvl="0"/>
            <a:r>
              <a:rPr dirty="0">
                <a:sym typeface="+mn-ea"/>
              </a:rPr>
              <a:t>编辑标题</a:t>
            </a:r>
          </a:p>
        </p:txBody>
      </p:sp>
      <p:sp>
        <p:nvSpPr>
          <p:cNvPr id="7" name="直角三角形 6"/>
          <p:cNvSpPr/>
          <p:nvPr>
            <p:custDataLst>
              <p:tags r:id="rId4"/>
            </p:custDataLst>
          </p:nvPr>
        </p:nvSpPr>
        <p:spPr>
          <a:xfrm flipH="1">
            <a:off x="7388505" y="1273215"/>
            <a:ext cx="4803495" cy="5584785"/>
          </a:xfrm>
          <a:prstGeom prst="rtTriangle">
            <a:avLst/>
          </a:prstGeom>
          <a:solidFill>
            <a:schemeClr val="accent1">
              <a:alpha val="6156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直角三角形 7"/>
          <p:cNvSpPr/>
          <p:nvPr>
            <p:custDataLst>
              <p:tags r:id="rId5"/>
            </p:custDataLst>
          </p:nvPr>
        </p:nvSpPr>
        <p:spPr>
          <a:xfrm flipH="1">
            <a:off x="6092824" y="2057398"/>
            <a:ext cx="6099176" cy="4800602"/>
          </a:xfrm>
          <a:prstGeom prst="rtTriangle">
            <a:avLst/>
          </a:prstGeom>
          <a:solidFill>
            <a:schemeClr val="accent2">
              <a:alpha val="3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custDataLst>
              <p:tags r:id="rId6"/>
            </p:custDataLst>
          </p:nvPr>
        </p:nvSpPr>
        <p:spPr>
          <a:xfrm>
            <a:off x="5995264" y="2816533"/>
            <a:ext cx="224912" cy="2249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E1242"/>
              </a:solidFill>
            </a:endParaRPr>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pPr/>
              <a:t>2019/9/9 Monday</a:t>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pPr/>
              <a:t>‹#›</a:t>
            </a:fld>
            <a:endParaRPr lang="zh-CN" altLang="en-US"/>
          </a:p>
        </p:txBody>
      </p:sp>
      <p:sp>
        <p:nvSpPr>
          <p:cNvPr id="21" name="文本占位符 21"/>
          <p:cNvSpPr>
            <a:spLocks noGrp="1"/>
          </p:cNvSpPr>
          <p:nvPr>
            <p:ph type="body" sz="quarter" idx="13" hasCustomPrompt="1"/>
            <p:custDataLst>
              <p:tags r:id="rId10"/>
            </p:custDataLst>
          </p:nvPr>
        </p:nvSpPr>
        <p:spPr>
          <a:xfrm>
            <a:off x="717342" y="4867876"/>
            <a:ext cx="2862399" cy="388800"/>
          </a:xfrm>
        </p:spPr>
        <p:txBody>
          <a:bodyPr lIns="90000" tIns="46800" rIns="90000" bIns="46800">
            <a:noAutofit/>
          </a:bodyPr>
          <a:lstStyle>
            <a:lvl1pPr marL="0" indent="0" algn="l">
              <a:buNone/>
              <a:defRPr sz="1400" spc="200" baseline="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编辑文本</a:t>
            </a:r>
          </a:p>
        </p:txBody>
      </p:sp>
      <p:sp>
        <p:nvSpPr>
          <p:cNvPr id="22" name="文本占位符 21"/>
          <p:cNvSpPr>
            <a:spLocks noGrp="1"/>
          </p:cNvSpPr>
          <p:nvPr>
            <p:ph type="body" sz="quarter" idx="14" hasCustomPrompt="1"/>
            <p:custDataLst>
              <p:tags r:id="rId11"/>
            </p:custDataLst>
          </p:nvPr>
        </p:nvSpPr>
        <p:spPr>
          <a:xfrm>
            <a:off x="717342" y="5325361"/>
            <a:ext cx="2862399" cy="388800"/>
          </a:xfrm>
        </p:spPr>
        <p:txBody>
          <a:bodyPr lIns="90000" tIns="46800" rIns="90000" bIns="46800">
            <a:noAutofit/>
          </a:bodyPr>
          <a:lstStyle>
            <a:lvl1pPr marL="0" indent="0" algn="l">
              <a:buNone/>
              <a:defRPr sz="1400" spc="200" baseline="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编辑文本</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userDrawn="1">
  <p:cSld name="节标题">
    <p:spTree>
      <p:nvGrpSpPr>
        <p:cNvPr id="1" name=""/>
        <p:cNvGrpSpPr/>
        <p:nvPr/>
      </p:nvGrpSpPr>
      <p:grpSpPr>
        <a:xfrm>
          <a:off x="0" y="0"/>
          <a:ext cx="0" cy="0"/>
          <a:chOff x="0" y="0"/>
          <a:chExt cx="0" cy="0"/>
        </a:xfrm>
      </p:grpSpPr>
      <p:sp>
        <p:nvSpPr>
          <p:cNvPr id="20" name="标题 1"/>
          <p:cNvSpPr>
            <a:spLocks noGrp="1"/>
          </p:cNvSpPr>
          <p:nvPr userDrawn="1">
            <p:ph type="title"/>
          </p:nvPr>
        </p:nvSpPr>
        <p:spPr>
          <a:xfrm>
            <a:off x="2292701" y="2657929"/>
            <a:ext cx="4037483" cy="895350"/>
          </a:xfrm>
        </p:spPr>
        <p:txBody>
          <a:bodyPr anchor="b">
            <a:normAutofit/>
          </a:bodyPr>
          <a:lstStyle>
            <a:lvl1pPr algn="l">
              <a:defRPr sz="2400" b="1">
                <a:solidFill>
                  <a:schemeClr val="tx2"/>
                </a:solidFill>
              </a:defRPr>
            </a:lvl1pPr>
          </a:lstStyle>
          <a:p>
            <a:r>
              <a:rPr lang="en-US" dirty="0"/>
              <a:t>Click to edit Master title style</a:t>
            </a:r>
            <a:endParaRPr lang="zh-CN" altLang="en-US" dirty="0"/>
          </a:p>
        </p:txBody>
      </p:sp>
      <p:sp>
        <p:nvSpPr>
          <p:cNvPr id="21" name="文本占位符 2"/>
          <p:cNvSpPr>
            <a:spLocks noGrp="1"/>
          </p:cNvSpPr>
          <p:nvPr userDrawn="1">
            <p:ph type="body" idx="1"/>
          </p:nvPr>
        </p:nvSpPr>
        <p:spPr>
          <a:xfrm>
            <a:off x="2293817" y="3553279"/>
            <a:ext cx="4037483" cy="1015623"/>
          </a:xfrm>
        </p:spPr>
        <p:txBody>
          <a:bodyPr anchor="t">
            <a:normAutofit/>
          </a:bodyPr>
          <a:lstStyle>
            <a:lvl1pPr marL="0" indent="0" algn="l">
              <a:lnSpc>
                <a:spcPct val="100000"/>
              </a:lnSpc>
              <a:buNone/>
              <a:defRPr sz="11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2" name="矩形 1"/>
          <p:cNvSpPr/>
          <p:nvPr userDrawn="1"/>
        </p:nvSpPr>
        <p:spPr>
          <a:xfrm>
            <a:off x="6330184" y="1763486"/>
            <a:ext cx="5185002" cy="3331028"/>
          </a:xfrm>
          <a:prstGeom prst="rect">
            <a:avLst/>
          </a:prstGeom>
          <a:blipFill>
            <a:blip r:embed="rId2" cstate="print"/>
            <a:srcRect/>
            <a:stretch>
              <a:fillRect t="-21598" b="-3405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9"/>
          <p:cNvSpPr/>
          <p:nvPr userDrawn="1"/>
        </p:nvSpPr>
        <p:spPr>
          <a:xfrm>
            <a:off x="6330184" y="1763486"/>
            <a:ext cx="5185002" cy="3331028"/>
          </a:xfrm>
          <a:custGeom>
            <a:avLst/>
            <a:gdLst>
              <a:gd name="connsiteX0" fmla="*/ 0 w 5185002"/>
              <a:gd name="connsiteY0" fmla="*/ 0 h 3331028"/>
              <a:gd name="connsiteX1" fmla="*/ 1 w 5185002"/>
              <a:gd name="connsiteY1" fmla="*/ 0 h 3331028"/>
              <a:gd name="connsiteX2" fmla="*/ 1 w 5185002"/>
              <a:gd name="connsiteY2" fmla="*/ 1960245 h 3331028"/>
              <a:gd name="connsiteX3" fmla="*/ 5185002 w 5185002"/>
              <a:gd name="connsiteY3" fmla="*/ 540887 h 3331028"/>
              <a:gd name="connsiteX4" fmla="*/ 5185002 w 5185002"/>
              <a:gd name="connsiteY4" fmla="*/ 3331028 h 3331028"/>
              <a:gd name="connsiteX5" fmla="*/ 4729400 w 5185002"/>
              <a:gd name="connsiteY5" fmla="*/ 3331028 h 3331028"/>
              <a:gd name="connsiteX6" fmla="*/ 0 w 5185002"/>
              <a:gd name="connsiteY6" fmla="*/ 2168735 h 333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002" h="3331028">
                <a:moveTo>
                  <a:pt x="0" y="0"/>
                </a:moveTo>
                <a:lnTo>
                  <a:pt x="1" y="0"/>
                </a:lnTo>
                <a:lnTo>
                  <a:pt x="1" y="1960245"/>
                </a:lnTo>
                <a:lnTo>
                  <a:pt x="5185002" y="540887"/>
                </a:lnTo>
                <a:lnTo>
                  <a:pt x="5185002" y="3331028"/>
                </a:lnTo>
                <a:lnTo>
                  <a:pt x="4729400" y="3331028"/>
                </a:lnTo>
                <a:lnTo>
                  <a:pt x="0" y="2168735"/>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userDrawn="1">
  <p:cSld name="仅标题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dirty="0"/>
              <a:t>Click to edit Master title style</a:t>
            </a:r>
            <a:endParaRPr lang="en-US" dirty="0"/>
          </a:p>
        </p:txBody>
      </p:sp>
      <p:sp>
        <p:nvSpPr>
          <p:cNvPr id="3" name="Date Placeholder 2"/>
          <p:cNvSpPr>
            <a:spLocks noGrp="1"/>
          </p:cNvSpPr>
          <p:nvPr>
            <p:ph type="dt" sz="half" idx="10"/>
          </p:nvPr>
        </p:nvSpPr>
        <p:spPr/>
        <p:txBody>
          <a:bodyPr/>
          <a:lstStyle/>
          <a:p>
            <a:fld id="{6489D9C7-5DC6-4263-87FF-7C99F6FB63C3}" type="datetime1">
              <a:rPr lang="zh-CN" altLang="en-US" smtClean="0"/>
              <a:pPr/>
              <a:t>2019/9/9 Monday</a:t>
            </a:fld>
            <a:endParaRPr lang="zh-CN" altLang="en-US"/>
          </a:p>
        </p:txBody>
      </p:sp>
      <p:sp>
        <p:nvSpPr>
          <p:cNvPr id="4" name="Footer Placeholder 3"/>
          <p:cNvSpPr>
            <a:spLocks noGrp="1"/>
          </p:cNvSpPr>
          <p:nvPr>
            <p:ph type="ftr" sz="quarter" idx="11"/>
          </p:nvPr>
        </p:nvSpPr>
        <p:spPr/>
        <p:txBody>
          <a:bodyPr/>
          <a:lstStyle/>
          <a:p>
            <a:r>
              <a:rPr lang="en-US" altLang="zh-CN"/>
              <a:t>www.islide.cc</a:t>
            </a:r>
            <a:endParaRPr lang="zh-CN" altLang="en-US" dirty="0"/>
          </a:p>
        </p:txBody>
      </p:sp>
      <p:sp>
        <p:nvSpPr>
          <p:cNvPr id="5" name="Slide Number Placeholder 4"/>
          <p:cNvSpPr>
            <a:spLocks noGrp="1"/>
          </p:cNvSpPr>
          <p:nvPr>
            <p:ph type="sldNum" sz="quarter" idx="12"/>
          </p:nvPr>
        </p:nvSpPr>
        <p:spPr/>
        <p:txBody>
          <a:bodyPr/>
          <a:lstStyle/>
          <a:p>
            <a:fld id="{5DD3DB80-B894-403A-B48E-6FDC1A72010E}"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sp>
        <p:nvSpPr>
          <p:cNvPr id="8" name="任意多边形: 形状 7"/>
          <p:cNvSpPr/>
          <p:nvPr userDrawn="1"/>
        </p:nvSpPr>
        <p:spPr>
          <a:xfrm>
            <a:off x="-2" y="-1"/>
            <a:ext cx="12192002" cy="6858000"/>
          </a:xfrm>
          <a:custGeom>
            <a:avLst/>
            <a:gdLst>
              <a:gd name="connsiteX0" fmla="*/ 0 w 12192002"/>
              <a:gd name="connsiteY0" fmla="*/ 4337469 h 6858000"/>
              <a:gd name="connsiteX1" fmla="*/ 10256110 w 12192002"/>
              <a:gd name="connsiteY1" fmla="*/ 6858000 h 6858000"/>
              <a:gd name="connsiteX2" fmla="*/ 0 w 12192002"/>
              <a:gd name="connsiteY2" fmla="*/ 6858000 h 6858000"/>
              <a:gd name="connsiteX3" fmla="*/ 2 w 12192002"/>
              <a:gd name="connsiteY3" fmla="*/ 0 h 6858000"/>
              <a:gd name="connsiteX4" fmla="*/ 12192002 w 12192002"/>
              <a:gd name="connsiteY4" fmla="*/ 0 h 6858000"/>
              <a:gd name="connsiteX5" fmla="*/ 12192002 w 12192002"/>
              <a:gd name="connsiteY5" fmla="*/ 583015 h 6858000"/>
              <a:gd name="connsiteX6" fmla="*/ 2 w 12192002"/>
              <a:gd name="connsiteY6" fmla="*/ 39204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2" h="6858000">
                <a:moveTo>
                  <a:pt x="0" y="4337469"/>
                </a:moveTo>
                <a:lnTo>
                  <a:pt x="10256110" y="6858000"/>
                </a:lnTo>
                <a:lnTo>
                  <a:pt x="0" y="6858000"/>
                </a:lnTo>
                <a:close/>
                <a:moveTo>
                  <a:pt x="2" y="0"/>
                </a:moveTo>
                <a:lnTo>
                  <a:pt x="12192002" y="0"/>
                </a:lnTo>
                <a:lnTo>
                  <a:pt x="12192002" y="583015"/>
                </a:lnTo>
                <a:lnTo>
                  <a:pt x="2" y="3920490"/>
                </a:lnTo>
                <a:close/>
              </a:path>
            </a:pathLst>
          </a:custGeom>
          <a:blipFill>
            <a:blip r:embed="rId2" cstate="print"/>
            <a:srcRect/>
            <a:stretch>
              <a:fillRect t="-38889" b="-3888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标题 1"/>
          <p:cNvSpPr>
            <a:spLocks noGrp="1"/>
          </p:cNvSpPr>
          <p:nvPr userDrawn="1">
            <p:ph type="ctrTitle" hasCustomPrompt="1"/>
          </p:nvPr>
        </p:nvSpPr>
        <p:spPr>
          <a:xfrm>
            <a:off x="673100" y="1698172"/>
            <a:ext cx="9826171" cy="2737525"/>
          </a:xfrm>
        </p:spPr>
        <p:txBody>
          <a:bodyPr anchor="b">
            <a:normAutofit/>
          </a:bodyPr>
          <a:lstStyle>
            <a:lvl1pPr marL="0" indent="0" algn="r">
              <a:buFont typeface="Arial" panose="020B0604020202020204" pitchFamily="34" charset="0"/>
              <a:buNone/>
              <a:defRPr sz="3200">
                <a:solidFill>
                  <a:schemeClr val="tx2"/>
                </a:solidFill>
              </a:defRPr>
            </a:lvl1pPr>
          </a:lstStyle>
          <a:p>
            <a:r>
              <a:rPr lang="en-US" altLang="zh-CN" dirty="0"/>
              <a:t>Conclusion</a:t>
            </a:r>
            <a:endParaRPr lang="zh-CN" altLang="en-US" dirty="0"/>
          </a:p>
        </p:txBody>
      </p:sp>
      <p:sp>
        <p:nvSpPr>
          <p:cNvPr id="15" name="文本占位符 62"/>
          <p:cNvSpPr>
            <a:spLocks noGrp="1"/>
          </p:cNvSpPr>
          <p:nvPr userDrawn="1">
            <p:ph type="body" sz="quarter" idx="18" hasCustomPrompt="1"/>
          </p:nvPr>
        </p:nvSpPr>
        <p:spPr>
          <a:xfrm>
            <a:off x="673100" y="5120424"/>
            <a:ext cx="9826171" cy="310871"/>
          </a:xfrm>
        </p:spPr>
        <p:txBody>
          <a:bodyPr vert="horz" lIns="91440" tIns="45720" rIns="91440" bIns="45720" rtlCol="0">
            <a:normAutofit/>
          </a:bodyPr>
          <a:lstStyle>
            <a:lvl1pPr marL="0" indent="0" algn="r">
              <a:buNone/>
              <a:defRPr lang="zh-CN" altLang="en-US" sz="1500" smtClean="0">
                <a:solidFill>
                  <a:schemeClr val="tx2"/>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marL="228600" marR="0" lvl="0" indent="-228600" fontAlgn="auto">
              <a:spcAft>
                <a:spcPts val="0"/>
              </a:spcAft>
              <a:buClrTx/>
              <a:buSzTx/>
            </a:pPr>
            <a:r>
              <a:rPr lang="en-US" altLang="zh-CN" dirty="0"/>
              <a:t>Data</a:t>
            </a:r>
          </a:p>
        </p:txBody>
      </p:sp>
      <p:sp>
        <p:nvSpPr>
          <p:cNvPr id="6" name="文本占位符 13"/>
          <p:cNvSpPr>
            <a:spLocks noGrp="1"/>
          </p:cNvSpPr>
          <p:nvPr>
            <p:ph type="body" sz="quarter" idx="10" hasCustomPrompt="1"/>
          </p:nvPr>
        </p:nvSpPr>
        <p:spPr>
          <a:xfrm>
            <a:off x="673102" y="4824153"/>
            <a:ext cx="9826171" cy="296271"/>
          </a:xfrm>
        </p:spPr>
        <p:txBody>
          <a:bodyPr vert="horz" anchor="ctr">
            <a:noAutofit/>
          </a:bodyPr>
          <a:lstStyle>
            <a:lvl1pPr marL="0" indent="0" algn="r">
              <a:buNone/>
              <a:defRPr sz="1500" b="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Signature</a:t>
            </a:r>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p:cNvPicPr>
            <a:picLocks noChangeAspect="1"/>
          </p:cNvPicPr>
          <p:nvPr>
            <p:custDataLst>
              <p:tags r:id="rId1"/>
            </p:custDataLst>
          </p:nvPr>
        </p:nvPicPr>
        <p:blipFill rotWithShape="1">
          <a:blip r:embed="rId15" cstate="email"/>
          <a:srcRect/>
          <a:stretch>
            <a:fillRect/>
          </a:stretch>
        </p:blipFill>
        <p:spPr>
          <a:xfrm>
            <a:off x="646283" y="819147"/>
            <a:ext cx="10905555" cy="5219701"/>
          </a:xfrm>
          <a:prstGeom prst="rect">
            <a:avLst/>
          </a:prstGeom>
        </p:spPr>
      </p:pic>
      <p:sp>
        <p:nvSpPr>
          <p:cNvPr id="22" name="稻壳儿春秋广告/盗版必究        原创来源：http://chn.docer.com/works?userid=199329941#!/work_time"/>
          <p:cNvSpPr/>
          <p:nvPr>
            <p:custDataLst>
              <p:tags r:id="rId2"/>
            </p:custDataLst>
          </p:nvPr>
        </p:nvSpPr>
        <p:spPr>
          <a:xfrm>
            <a:off x="0" y="5257800"/>
            <a:ext cx="1600200" cy="1600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稻壳儿春秋广告/盗版必究        原创来源：http://chn.docer.com/works?userid=199329941#!/work_time"/>
          <p:cNvSpPr/>
          <p:nvPr>
            <p:custDataLst>
              <p:tags r:id="rId3"/>
            </p:custDataLst>
          </p:nvPr>
        </p:nvSpPr>
        <p:spPr>
          <a:xfrm>
            <a:off x="640162" y="819151"/>
            <a:ext cx="10911676" cy="5219701"/>
          </a:xfrm>
          <a:prstGeom prst="rtTriangl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稻壳儿春秋广告/盗版必究        原创来源：http://chn.docer.com/works?userid=199329941#!/work_time"/>
          <p:cNvSpPr/>
          <p:nvPr>
            <p:custDataLst>
              <p:tags r:id="rId4"/>
            </p:custDataLst>
          </p:nvPr>
        </p:nvSpPr>
        <p:spPr>
          <a:xfrm>
            <a:off x="0" y="-1"/>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稻壳儿春秋广告/盗版必究        原创来源：http://chn.docer.com/works?userid=199329941#!/work_time"/>
          <p:cNvSpPr/>
          <p:nvPr>
            <p:custDataLst>
              <p:tags r:id="rId5"/>
            </p:custDataLst>
          </p:nvPr>
        </p:nvSpPr>
        <p:spPr>
          <a:xfrm>
            <a:off x="1258132" y="4855737"/>
            <a:ext cx="3372862" cy="9221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日期占位符 15"/>
          <p:cNvSpPr>
            <a:spLocks noGrp="1"/>
          </p:cNvSpPr>
          <p:nvPr>
            <p:ph type="dt" sz="half" idx="10"/>
            <p:custDataLst>
              <p:tags r:id="rId6"/>
            </p:custDataLst>
          </p:nvPr>
        </p:nvSpPr>
        <p:spPr/>
        <p:txBody>
          <a:bodyPr/>
          <a:lstStyle/>
          <a:p>
            <a:fld id="{760FBDFE-C587-4B4C-A407-44438C67B59E}" type="datetimeFigureOut">
              <a:rPr lang="zh-CN" altLang="en-US" smtClean="0"/>
              <a:pPr/>
              <a:t>2019/9/9 Monday</a:t>
            </a:fld>
            <a:endParaRPr lang="zh-CN" altLang="en-US"/>
          </a:p>
        </p:txBody>
      </p:sp>
      <p:sp>
        <p:nvSpPr>
          <p:cNvPr id="17" name="页脚占位符 16"/>
          <p:cNvSpPr>
            <a:spLocks noGrp="1"/>
          </p:cNvSpPr>
          <p:nvPr>
            <p:ph type="ftr" sz="quarter" idx="11"/>
            <p:custDataLst>
              <p:tags r:id="rId7"/>
            </p:custDataLst>
          </p:nvPr>
        </p:nvSpPr>
        <p:spPr/>
        <p:txBody>
          <a:bodyPr/>
          <a:lstStyle/>
          <a:p>
            <a:endParaRPr lang="zh-CN" altLang="en-US" dirty="0"/>
          </a:p>
        </p:txBody>
      </p:sp>
      <p:sp>
        <p:nvSpPr>
          <p:cNvPr id="18" name="灯片编号占位符 17"/>
          <p:cNvSpPr>
            <a:spLocks noGrp="1"/>
          </p:cNvSpPr>
          <p:nvPr>
            <p:ph type="sldNum" sz="quarter" idx="12"/>
            <p:custDataLst>
              <p:tags r:id="rId8"/>
            </p:custDataLst>
          </p:nvPr>
        </p:nvSpPr>
        <p:spPr/>
        <p:txBody>
          <a:bodyPr/>
          <a:lstStyle/>
          <a:p>
            <a:fld id="{49AE70B2-8BF9-45C0-BB95-33D1B9D3A854}" type="slidenum">
              <a:rPr lang="zh-CN" altLang="en-US" smtClean="0"/>
              <a:pPr/>
              <a:t>‹#›</a:t>
            </a:fld>
            <a:endParaRPr lang="zh-CN" altLang="en-US" dirty="0"/>
          </a:p>
        </p:txBody>
      </p:sp>
      <p:sp>
        <p:nvSpPr>
          <p:cNvPr id="3" name="副标题 2"/>
          <p:cNvSpPr>
            <a:spLocks noGrp="1"/>
          </p:cNvSpPr>
          <p:nvPr>
            <p:ph type="subTitle" idx="1" hasCustomPrompt="1"/>
            <p:custDataLst>
              <p:tags r:id="rId9"/>
            </p:custDataLst>
          </p:nvPr>
        </p:nvSpPr>
        <p:spPr>
          <a:xfrm>
            <a:off x="1166997" y="4094081"/>
            <a:ext cx="6476400" cy="705600"/>
          </a:xfrm>
        </p:spPr>
        <p:txBody>
          <a:bodyPr lIns="90000" tIns="46800" rIns="90000" bIns="46800">
            <a:normAutofit/>
          </a:bodyPr>
          <a:lstStyle>
            <a:lvl1pPr marL="0" indent="0" algn="l" eaLnBrk="1" fontAlgn="auto" latinLnBrk="0" hangingPunct="1">
              <a:lnSpc>
                <a:spcPct val="100000"/>
              </a:lnSpc>
              <a:buNone/>
              <a:defRPr sz="1400" u="none" strike="noStrike" kern="1200" cap="none" spc="200" normalizeH="0" baseline="0">
                <a:solidFill>
                  <a:schemeClr val="accent1"/>
                </a:solidFill>
                <a:uFillTx/>
                <a:latin typeface="微软雅黑" panose="020B0503020204020204" pitchFamily="34" charset="-122"/>
                <a:ea typeface="微软雅黑"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2" name="标题 1"/>
          <p:cNvSpPr>
            <a:spLocks noGrp="1"/>
          </p:cNvSpPr>
          <p:nvPr>
            <p:ph type="ctrTitle" hasCustomPrompt="1"/>
            <p:custDataLst>
              <p:tags r:id="rId10"/>
            </p:custDataLst>
          </p:nvPr>
        </p:nvSpPr>
        <p:spPr>
          <a:xfrm>
            <a:off x="1167009" y="1669518"/>
            <a:ext cx="8227713" cy="2348174"/>
          </a:xfrm>
        </p:spPr>
        <p:txBody>
          <a:bodyPr lIns="90000" tIns="46800" rIns="90000" bIns="46800" anchor="b" anchorCtr="0">
            <a:normAutofit/>
          </a:bodyPr>
          <a:lstStyle>
            <a:lvl1pPr algn="l" eaLnBrk="1" fontAlgn="auto" latinLnBrk="0" hangingPunct="1">
              <a:lnSpc>
                <a:spcPct val="100000"/>
              </a:lnSpc>
              <a:defRPr sz="6000" spc="600">
                <a:solidFill>
                  <a:schemeClr val="accent1"/>
                </a:solidFill>
                <a:latin typeface="汉仪旗黑-85S" panose="00020600040101010101" pitchFamily="18" charset="-122"/>
                <a:ea typeface="汉仪旗黑-85S" panose="00020600040101010101" pitchFamily="18" charset="-122"/>
              </a:defRPr>
            </a:lvl1pPr>
          </a:lstStyle>
          <a:p>
            <a:r>
              <a:rPr lang="zh-CN" altLang="en-US" dirty="0"/>
              <a:t>编辑标题</a:t>
            </a:r>
          </a:p>
        </p:txBody>
      </p:sp>
      <p:sp>
        <p:nvSpPr>
          <p:cNvPr id="5" name="文本占位符 4"/>
          <p:cNvSpPr>
            <a:spLocks noGrp="1"/>
          </p:cNvSpPr>
          <p:nvPr>
            <p:ph type="body" sz="quarter" idx="13" hasCustomPrompt="1"/>
            <p:custDataLst>
              <p:tags r:id="rId11"/>
            </p:custDataLst>
          </p:nvPr>
        </p:nvSpPr>
        <p:spPr>
          <a:xfrm>
            <a:off x="1296231" y="4861625"/>
            <a:ext cx="3157782" cy="388800"/>
          </a:xfrm>
        </p:spPr>
        <p:txBody>
          <a:bodyPr lIns="90000" tIns="46800" rIns="90000" bIns="46800">
            <a:noAutofit/>
          </a:bodyPr>
          <a:lstStyle>
            <a:lvl1pPr marL="0" indent="0">
              <a:buNone/>
              <a:defRPr sz="1400">
                <a:solidFill>
                  <a:schemeClr val="bg1"/>
                </a:solidFill>
                <a:latin typeface="微软雅黑" panose="020B0503020204020204" pitchFamily="34" charset="-122"/>
                <a:ea typeface="微软雅黑" panose="020B0503020204020204" pitchFamily="34"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编辑文本</a:t>
            </a:r>
          </a:p>
        </p:txBody>
      </p:sp>
      <p:sp>
        <p:nvSpPr>
          <p:cNvPr id="30" name="文本占位符 4"/>
          <p:cNvSpPr>
            <a:spLocks noGrp="1"/>
          </p:cNvSpPr>
          <p:nvPr>
            <p:ph type="body" sz="quarter" idx="14" hasCustomPrompt="1"/>
            <p:custDataLst>
              <p:tags r:id="rId12"/>
            </p:custDataLst>
          </p:nvPr>
        </p:nvSpPr>
        <p:spPr>
          <a:xfrm>
            <a:off x="1296231" y="5319744"/>
            <a:ext cx="3157782" cy="388800"/>
          </a:xfrm>
        </p:spPr>
        <p:txBody>
          <a:bodyPr lIns="90000" tIns="46800" rIns="90000" bIns="46800">
            <a:noAutofit/>
          </a:bodyPr>
          <a:lstStyle>
            <a:lvl1pPr marL="0" indent="0">
              <a:buNone/>
              <a:defRPr sz="1400">
                <a:solidFill>
                  <a:schemeClr val="bg1"/>
                </a:solidFill>
                <a:latin typeface="微软雅黑" panose="020B0503020204020204" pitchFamily="34" charset="-122"/>
                <a:ea typeface="微软雅黑" panose="020B0503020204020204" pitchFamily="34"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编辑文本</a:t>
            </a:r>
          </a:p>
        </p:txBody>
      </p:sp>
      <p:sp>
        <p:nvSpPr>
          <p:cNvPr id="20" name="稻壳儿春秋广告/盗版必究        原创来源：http://chn.docer.com/works?userid=199329941#!/work_time"/>
          <p:cNvSpPr/>
          <p:nvPr>
            <p:custDataLst>
              <p:tags r:id="rId13"/>
            </p:custDataLst>
          </p:nvPr>
        </p:nvSpPr>
        <p:spPr>
          <a:xfrm>
            <a:off x="10591800" y="52578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2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lvl1pPr>
              <a:lnSpc>
                <a:spcPct val="120000"/>
              </a:lnSpc>
              <a:defRPr/>
            </a:lvl1pPr>
          </a:lstStyle>
          <a:p>
            <a:fld id="{760FBDFE-C587-4B4C-A407-44438C67B59E}" type="datetimeFigureOut">
              <a:rPr lang="zh-CN" altLang="en-US" smtClean="0"/>
              <a:pPr/>
              <a:t>2019/9/9 Monday</a:t>
            </a:fld>
            <a:endParaRPr lang="zh-CN" altLang="en-US"/>
          </a:p>
        </p:txBody>
      </p:sp>
      <p:sp>
        <p:nvSpPr>
          <p:cNvPr id="5" name="页脚占位符 4"/>
          <p:cNvSpPr>
            <a:spLocks noGrp="1"/>
          </p:cNvSpPr>
          <p:nvPr>
            <p:ph type="ftr" sz="quarter" idx="11"/>
            <p:custDataLst>
              <p:tags r:id="rId4"/>
            </p:custDataLst>
          </p:nvPr>
        </p:nvSpPr>
        <p:spPr/>
        <p:txBody>
          <a:bodyPr/>
          <a:lstStyle>
            <a:lvl1pPr>
              <a:lnSpc>
                <a:spcPct val="120000"/>
              </a:lnSpc>
              <a:defRPr/>
            </a:lvl1pPr>
          </a:lstStyle>
          <a:p>
            <a:endParaRPr lang="zh-CN" altLang="en-US"/>
          </a:p>
        </p:txBody>
      </p:sp>
      <p:sp>
        <p:nvSpPr>
          <p:cNvPr id="6" name="灯片编号占位符 5"/>
          <p:cNvSpPr>
            <a:spLocks noGrp="1"/>
          </p:cNvSpPr>
          <p:nvPr>
            <p:ph type="sldNum" sz="quarter" idx="12"/>
            <p:custDataLst>
              <p:tags r:id="rId5"/>
            </p:custDataLst>
          </p:nvPr>
        </p:nvSpPr>
        <p:spPr/>
        <p:txBody>
          <a:bodyPr/>
          <a:lstStyle>
            <a:lvl1pPr>
              <a:lnSpc>
                <a:spcPct val="120000"/>
              </a:lnSpc>
              <a:defRPr/>
            </a:lvl1pPr>
          </a:lstStyle>
          <a:p>
            <a:fld id="{49AE70B2-8BF9-45C0-BB95-33D1B9D3A854}"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7" name="稻壳儿春秋广告/盗版必究        原创来源：http://chn.docer.com/works?userid=199329941#!/work_time"/>
          <p:cNvSpPr/>
          <p:nvPr>
            <p:custDataLst>
              <p:tags r:id="rId1"/>
            </p:custDataLst>
          </p:nvPr>
        </p:nvSpPr>
        <p:spPr>
          <a:xfrm>
            <a:off x="6096000" y="0"/>
            <a:ext cx="6096000" cy="6858000"/>
          </a:xfrm>
          <a:prstGeom prst="rect">
            <a:avLst/>
          </a:prstGeom>
          <a:blipFill dpi="0" rotWithShape="1">
            <a:blip r:embed="rId11"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p:cNvSpPr>
            <a:spLocks noGrp="1"/>
          </p:cNvSpPr>
          <p:nvPr>
            <p:ph type="title" hasCustomPrompt="1"/>
            <p:custDataLst>
              <p:tags r:id="rId2"/>
            </p:custDataLst>
          </p:nvPr>
        </p:nvSpPr>
        <p:spPr>
          <a:xfrm>
            <a:off x="150368" y="2763297"/>
            <a:ext cx="5778484" cy="824970"/>
          </a:xfrm>
        </p:spPr>
        <p:txBody>
          <a:bodyPr lIns="90000" tIns="46800" rIns="90000" bIns="46800" anchor="t" anchorCtr="0">
            <a:normAutofit/>
          </a:bodyPr>
          <a:lstStyle>
            <a:lvl1pPr algn="ctr">
              <a:defRPr sz="4000" u="none" strike="noStrike" kern="1200" cap="none" spc="300" normalizeH="0">
                <a:solidFill>
                  <a:schemeClr val="tx1"/>
                </a:solidFill>
                <a:uFillTx/>
                <a:latin typeface="汉仪旗黑-85S" panose="00020600040101010101" pitchFamily="18" charset="-122"/>
                <a:ea typeface="汉仪旗黑-85S" panose="00020600040101010101" pitchFamily="18" charset="-122"/>
              </a:defRPr>
            </a:lvl1pPr>
          </a:lstStyle>
          <a:p>
            <a:r>
              <a:rPr lang="zh-CN" altLang="en-US" dirty="0"/>
              <a:t>单此处编辑标题</a:t>
            </a:r>
          </a:p>
        </p:txBody>
      </p:sp>
      <p:sp>
        <p:nvSpPr>
          <p:cNvPr id="3" name="文本占位符 2"/>
          <p:cNvSpPr>
            <a:spLocks noGrp="1"/>
          </p:cNvSpPr>
          <p:nvPr>
            <p:ph type="body" idx="1"/>
            <p:custDataLst>
              <p:tags r:id="rId3"/>
            </p:custDataLst>
          </p:nvPr>
        </p:nvSpPr>
        <p:spPr>
          <a:xfrm>
            <a:off x="150368" y="3655807"/>
            <a:ext cx="5778484" cy="484113"/>
          </a:xfrm>
        </p:spPr>
        <p:txBody>
          <a:bodyPr lIns="90000" tIns="46800" rIns="90000" bIns="46800">
            <a:noAutofit/>
          </a:bodyPr>
          <a:lstStyle>
            <a:lvl1pPr marL="0" indent="0" algn="ctr" eaLnBrk="1" fontAlgn="auto" latinLnBrk="0" hangingPunct="1">
              <a:buNone/>
              <a:defRPr kumimoji="0" lang="zh-CN" altLang="en-US" sz="1400" b="0" i="0" u="none" strike="noStrike" kern="1200" cap="none" spc="150" normalizeH="0" baseline="0" noProof="1">
                <a:solidFill>
                  <a:schemeClr val="tx1"/>
                </a:solidFill>
                <a:uFillTx/>
                <a:latin typeface="微软雅黑" panose="020B0503020204020204" pitchFamily="34" charset="-122"/>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pPr/>
              <a:t>2019/9/9 Monday</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pPr/>
              <a:t>‹#›</a:t>
            </a:fld>
            <a:endParaRPr lang="zh-CN" altLang="en-US"/>
          </a:p>
        </p:txBody>
      </p:sp>
      <p:sp>
        <p:nvSpPr>
          <p:cNvPr id="8" name="稻壳儿春秋广告/盗版必究        原创来源：http://chn.docer.com/works?userid=199329941#!/work_time"/>
          <p:cNvSpPr/>
          <p:nvPr>
            <p:custDataLst>
              <p:tags r:id="rId7"/>
            </p:custDataLst>
          </p:nvPr>
        </p:nvSpPr>
        <p:spPr>
          <a:xfrm>
            <a:off x="571500" y="571500"/>
            <a:ext cx="147243" cy="14724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18"/>
          <p:cNvSpPr/>
          <p:nvPr>
            <p:custDataLst>
              <p:tags r:id="rId8"/>
            </p:custDataLst>
          </p:nvPr>
        </p:nvSpPr>
        <p:spPr>
          <a:xfrm>
            <a:off x="0" y="0"/>
            <a:ext cx="571500" cy="571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8"/>
          <p:cNvSpPr/>
          <p:nvPr>
            <p:custDataLst>
              <p:tags r:id="rId9"/>
            </p:custDataLst>
          </p:nvPr>
        </p:nvSpPr>
        <p:spPr>
          <a:xfrm>
            <a:off x="9604198" y="3752850"/>
            <a:ext cx="202508" cy="2025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17" Type="http://schemas.openxmlformats.org/officeDocument/2006/relationships/tags" Target="../tags/tag6.xml"/><Relationship Id="rId2" Type="http://schemas.openxmlformats.org/officeDocument/2006/relationships/slideLayout" Target="../slideLayouts/slideLayout8.xml"/><Relationship Id="rId16" Type="http://schemas.openxmlformats.org/officeDocument/2006/relationships/tags" Target="../tags/tag5.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tags" Target="../tags/tag4.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ags" Target="../tags/tag83.xml"/><Relationship Id="rId18" Type="http://schemas.openxmlformats.org/officeDocument/2006/relationships/tags" Target="../tags/tag88.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17" Type="http://schemas.openxmlformats.org/officeDocument/2006/relationships/tags" Target="../tags/tag87.xml"/><Relationship Id="rId2" Type="http://schemas.openxmlformats.org/officeDocument/2006/relationships/slideLayout" Target="../slideLayouts/slideLayout19.xml"/><Relationship Id="rId16" Type="http://schemas.openxmlformats.org/officeDocument/2006/relationships/tags" Target="../tags/tag86.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ags" Target="../tags/tag85.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ags" Target="../tags/tag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69924" y="1"/>
            <a:ext cx="10850563" cy="1028699"/>
          </a:xfrm>
          <a:prstGeom prst="rect">
            <a:avLst/>
          </a:prstGeom>
        </p:spPr>
        <p:txBody>
          <a:bodyPr vert="horz" lIns="91440" tIns="45720" rIns="91440" bIns="45720" rtlCol="0" anchor="b">
            <a:normAutofit/>
          </a:bodyPr>
          <a:lstStyle/>
          <a:p>
            <a:r>
              <a:rPr lang="en-US" altLang="zh-CN" dirty="0"/>
              <a:t>Click to edit Master title style</a:t>
            </a:r>
            <a:endParaRPr lang="zh-CN" altLang="en-US" dirty="0"/>
          </a:p>
        </p:txBody>
      </p:sp>
      <p:sp>
        <p:nvSpPr>
          <p:cNvPr id="3" name="文本占位符 2"/>
          <p:cNvSpPr>
            <a:spLocks noGrp="1"/>
          </p:cNvSpPr>
          <p:nvPr>
            <p:ph type="body" idx="1"/>
          </p:nvPr>
        </p:nvSpPr>
        <p:spPr>
          <a:xfrm>
            <a:off x="669924" y="1123950"/>
            <a:ext cx="10850563" cy="50196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zh-CN" altLang="en-US" dirty="0"/>
          </a:p>
        </p:txBody>
      </p:sp>
      <p:cxnSp>
        <p:nvCxnSpPr>
          <p:cNvPr id="7" name="直接连接符 6"/>
          <p:cNvCxnSpPr/>
          <p:nvPr userDrawn="1"/>
        </p:nvCxnSpPr>
        <p:spPr>
          <a:xfrm>
            <a:off x="669924" y="1028700"/>
            <a:ext cx="10850563"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日期占位符 3"/>
          <p:cNvSpPr>
            <a:spLocks noGrp="1"/>
          </p:cNvSpPr>
          <p:nvPr>
            <p:ph type="dt" sz="half" idx="2"/>
          </p:nvPr>
        </p:nvSpPr>
        <p:spPr>
          <a:xfrm>
            <a:off x="5401732" y="6240463"/>
            <a:ext cx="1388536" cy="206381"/>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fld id="{6489D9C7-5DC6-4263-87FF-7C99F6FB63C3}" type="datetime1">
              <a:rPr lang="zh-CN" altLang="en-US" smtClean="0"/>
              <a:pPr/>
              <a:t>2019/9/9 Monday</a:t>
            </a:fld>
            <a:endParaRPr lang="zh-CN" altLang="en-US"/>
          </a:p>
        </p:txBody>
      </p:sp>
      <p:sp>
        <p:nvSpPr>
          <p:cNvPr id="9" name="页脚占位符 4"/>
          <p:cNvSpPr>
            <a:spLocks noGrp="1"/>
          </p:cNvSpPr>
          <p:nvPr>
            <p:ph type="ftr" sz="quarter" idx="3"/>
          </p:nvPr>
        </p:nvSpPr>
        <p:spPr>
          <a:xfrm>
            <a:off x="669924" y="6240463"/>
            <a:ext cx="4140201" cy="206381"/>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r>
              <a:rPr lang="en-US" altLang="zh-CN" dirty="0"/>
              <a:t>www.islide.cc</a:t>
            </a:r>
            <a:endParaRPr lang="zh-CN" altLang="en-US" dirty="0"/>
          </a:p>
        </p:txBody>
      </p:sp>
      <p:sp>
        <p:nvSpPr>
          <p:cNvPr id="10" name="灯片编号占位符 5"/>
          <p:cNvSpPr>
            <a:spLocks noGrp="1"/>
          </p:cNvSpPr>
          <p:nvPr>
            <p:ph type="sldNum" sz="quarter" idx="4"/>
          </p:nvPr>
        </p:nvSpPr>
        <p:spPr>
          <a:xfrm>
            <a:off x="8610599" y="6240463"/>
            <a:ext cx="2909888" cy="206381"/>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fld id="{5DD3DB80-B894-403A-B48E-6FDC1A72010E}"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p>
        </p:txBody>
      </p:sp>
      <p:sp>
        <p:nvSpPr>
          <p:cNvPr id="3" name="文本占位符 2"/>
          <p:cNvSpPr>
            <a:spLocks noGrp="1"/>
          </p:cNvSpPr>
          <p:nvPr>
            <p:ph type="body" idx="1"/>
            <p:custDataLst>
              <p:tags r:id="rId14"/>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5"/>
            </p:custDataLst>
          </p:nvPr>
        </p:nvSpPr>
        <p:spPr>
          <a:xfrm>
            <a:off x="879742" y="6349833"/>
            <a:ext cx="2700000" cy="316800"/>
          </a:xfrm>
          <a:prstGeom prst="rect">
            <a:avLst/>
          </a:prstGeom>
        </p:spPr>
        <p:txBody>
          <a:bodyPr vert="horz" lIns="91440" tIns="45720" rIns="91440" bIns="45720" rtlCol="0" anchor="ctr">
            <a:normAutofit/>
          </a:bodyPr>
          <a:lstStyle>
            <a:lvl1pPr algn="l">
              <a:lnSpc>
                <a:spcPct val="120000"/>
              </a:lnSpc>
              <a:defRPr sz="1200">
                <a:solidFill>
                  <a:schemeClr val="tx1">
                    <a:tint val="75000"/>
                  </a:schemeClr>
                </a:solidFill>
              </a:defRPr>
            </a:lvl1pPr>
          </a:lstStyle>
          <a:p>
            <a:fld id="{760FBDFE-C587-4B4C-A407-44438C67B59E}" type="datetimeFigureOut">
              <a:rPr lang="zh-CN" altLang="en-US" smtClean="0"/>
              <a:pPr/>
              <a:t>2019/9/9 Monday</a:t>
            </a:fld>
            <a:endParaRPr lang="zh-CN" altLang="en-US"/>
          </a:p>
        </p:txBody>
      </p:sp>
      <p:sp>
        <p:nvSpPr>
          <p:cNvPr id="5" name="页脚占位符 4"/>
          <p:cNvSpPr>
            <a:spLocks noGrp="1"/>
          </p:cNvSpPr>
          <p:nvPr>
            <p:ph type="ftr" sz="quarter" idx="3"/>
            <p:custDataLst>
              <p:tags r:id="rId16"/>
            </p:custDataLst>
          </p:nvPr>
        </p:nvSpPr>
        <p:spPr>
          <a:xfrm>
            <a:off x="4116000" y="6349833"/>
            <a:ext cx="3960000" cy="316800"/>
          </a:xfrm>
          <a:prstGeom prst="rect">
            <a:avLst/>
          </a:prstGeom>
        </p:spPr>
        <p:txBody>
          <a:bodyPr vert="horz" lIns="91440" tIns="45720" rIns="91440" bIns="45720" rtlCol="0" anchor="ctr">
            <a:normAutofit/>
          </a:bodyPr>
          <a:lstStyle>
            <a:lvl1pPr algn="ctr">
              <a:lnSpc>
                <a:spcPct val="120000"/>
              </a:lnSpc>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610600" y="6349833"/>
            <a:ext cx="2700000" cy="316800"/>
          </a:xfrm>
          <a:prstGeom prst="rect">
            <a:avLst/>
          </a:prstGeom>
        </p:spPr>
        <p:txBody>
          <a:bodyPr vert="horz" lIns="91440" tIns="45720" rIns="91440" bIns="45720" rtlCol="0" anchor="ctr">
            <a:normAutofit/>
          </a:bodyPr>
          <a:lstStyle>
            <a:lvl1pPr algn="r">
              <a:lnSpc>
                <a:spcPct val="120000"/>
              </a:lnSpc>
              <a:defRPr sz="1200">
                <a:solidFill>
                  <a:schemeClr val="tx1">
                    <a:tint val="75000"/>
                  </a:schemeClr>
                </a:solidFill>
              </a:defRPr>
            </a:lvl1pPr>
          </a:lstStyle>
          <a:p>
            <a:fld id="{49AE70B2-8BF9-45C0-BB95-33D1B9D3A854}" type="slidenum">
              <a:rPr lang="zh-CN" altLang="en-US" smtClean="0"/>
              <a:pPr/>
              <a:t>‹#›</a:t>
            </a:fld>
            <a:endParaRPr lang="zh-CN" altLang="en-US" dirty="0"/>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xStyles>
    <p:titleStyle>
      <a:lvl1pPr algn="l" defTabSz="914400" rtl="0" eaLnBrk="1" fontAlgn="auto" latinLnBrk="0" hangingPunct="1">
        <a:lnSpc>
          <a:spcPct val="12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p>
        </p:txBody>
      </p:sp>
      <p:sp>
        <p:nvSpPr>
          <p:cNvPr id="3" name="文本占位符 2"/>
          <p:cNvSpPr>
            <a:spLocks noGrp="1"/>
          </p:cNvSpPr>
          <p:nvPr>
            <p:ph type="body" idx="1"/>
            <p:custDataLst>
              <p:tags r:id="rId14"/>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5"/>
            </p:custDataLst>
          </p:nvPr>
        </p:nvSpPr>
        <p:spPr>
          <a:xfrm>
            <a:off x="879742" y="6349833"/>
            <a:ext cx="2700000" cy="316800"/>
          </a:xfrm>
          <a:prstGeom prst="rect">
            <a:avLst/>
          </a:prstGeom>
        </p:spPr>
        <p:txBody>
          <a:bodyPr vert="horz" lIns="91440" tIns="45720" rIns="91440" bIns="45720" rtlCol="0" anchor="ctr">
            <a:normAutofit/>
          </a:bodyPr>
          <a:lstStyle>
            <a:lvl1pPr algn="l">
              <a:lnSpc>
                <a:spcPct val="120000"/>
              </a:lnSpc>
              <a:defRPr sz="1200">
                <a:solidFill>
                  <a:schemeClr val="tx1">
                    <a:tint val="75000"/>
                  </a:schemeClr>
                </a:solidFill>
              </a:defRPr>
            </a:lvl1pPr>
          </a:lstStyle>
          <a:p>
            <a:fld id="{760FBDFE-C587-4B4C-A407-44438C67B59E}" type="datetimeFigureOut">
              <a:rPr lang="zh-CN" altLang="en-US" smtClean="0"/>
              <a:pPr/>
              <a:t>2019/9/9 Monday</a:t>
            </a:fld>
            <a:endParaRPr lang="zh-CN" altLang="en-US"/>
          </a:p>
        </p:txBody>
      </p:sp>
      <p:sp>
        <p:nvSpPr>
          <p:cNvPr id="5" name="页脚占位符 4"/>
          <p:cNvSpPr>
            <a:spLocks noGrp="1"/>
          </p:cNvSpPr>
          <p:nvPr>
            <p:ph type="ftr" sz="quarter" idx="3"/>
            <p:custDataLst>
              <p:tags r:id="rId16"/>
            </p:custDataLst>
          </p:nvPr>
        </p:nvSpPr>
        <p:spPr>
          <a:xfrm>
            <a:off x="4116000" y="6349833"/>
            <a:ext cx="3960000" cy="316800"/>
          </a:xfrm>
          <a:prstGeom prst="rect">
            <a:avLst/>
          </a:prstGeom>
        </p:spPr>
        <p:txBody>
          <a:bodyPr vert="horz" lIns="91440" tIns="45720" rIns="91440" bIns="45720" rtlCol="0" anchor="ctr">
            <a:normAutofit/>
          </a:bodyPr>
          <a:lstStyle>
            <a:lvl1pPr algn="ctr">
              <a:lnSpc>
                <a:spcPct val="120000"/>
              </a:lnSpc>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610600" y="6349833"/>
            <a:ext cx="2700000" cy="316800"/>
          </a:xfrm>
          <a:prstGeom prst="rect">
            <a:avLst/>
          </a:prstGeom>
        </p:spPr>
        <p:txBody>
          <a:bodyPr vert="horz" lIns="91440" tIns="45720" rIns="91440" bIns="45720" rtlCol="0" anchor="ctr">
            <a:normAutofit/>
          </a:bodyPr>
          <a:lstStyle>
            <a:lvl1pPr algn="r">
              <a:lnSpc>
                <a:spcPct val="120000"/>
              </a:lnSpc>
              <a:defRPr sz="1200">
                <a:solidFill>
                  <a:schemeClr val="tx1">
                    <a:tint val="75000"/>
                  </a:schemeClr>
                </a:solidFill>
              </a:defRPr>
            </a:lvl1pPr>
          </a:lstStyle>
          <a:p>
            <a:fld id="{49AE70B2-8BF9-45C0-BB95-33D1B9D3A854}" type="slidenum">
              <a:rPr lang="zh-CN" altLang="en-US" smtClean="0"/>
              <a:pPr/>
              <a:t>‹#›</a:t>
            </a:fld>
            <a:endParaRPr lang="zh-CN" altLang="en-US" dirty="0"/>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fontAlgn="auto" latinLnBrk="0" hangingPunct="1">
        <a:lnSpc>
          <a:spcPct val="12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157.xml"/><Relationship Id="rId2" Type="http://schemas.openxmlformats.org/officeDocument/2006/relationships/vmlDrawing" Target="../drawings/vmlDrawing1.vml"/><Relationship Id="rId1" Type="http://schemas.openxmlformats.org/officeDocument/2006/relationships/themeOverride" Target="../theme/themeOverride1.xml"/><Relationship Id="rId6" Type="http://schemas.openxmlformats.org/officeDocument/2006/relationships/image" Target="../media/image8.png"/><Relationship Id="rId5" Type="http://schemas.openxmlformats.org/officeDocument/2006/relationships/oleObject" Target="../embeddings/oleObject1.bin"/><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tags" Target="../tags/tag183.xml"/><Relationship Id="rId2" Type="http://schemas.openxmlformats.org/officeDocument/2006/relationships/tags" Target="../tags/tag182.xml"/><Relationship Id="rId1" Type="http://schemas.openxmlformats.org/officeDocument/2006/relationships/tags" Target="../tags/tag181.xml"/><Relationship Id="rId5" Type="http://schemas.openxmlformats.org/officeDocument/2006/relationships/notesSlide" Target="../notesSlides/notesSlide7.xml"/><Relationship Id="rId4"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186.xml"/><Relationship Id="rId7" Type="http://schemas.openxmlformats.org/officeDocument/2006/relationships/image" Target="../media/image28.png"/><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slideLayout" Target="../slideLayouts/slideLayout13.xml"/><Relationship Id="rId5" Type="http://schemas.openxmlformats.org/officeDocument/2006/relationships/tags" Target="../tags/tag188.xml"/><Relationship Id="rId4" Type="http://schemas.openxmlformats.org/officeDocument/2006/relationships/tags" Target="../tags/tag18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slideLayout" Target="../slideLayouts/slideLayout13.xml"/><Relationship Id="rId1" Type="http://schemas.openxmlformats.org/officeDocument/2006/relationships/tags" Target="../tags/tag18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3.xml"/><Relationship Id="rId1" Type="http://schemas.openxmlformats.org/officeDocument/2006/relationships/tags" Target="../tags/tag190.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tags" Target="../tags/tag191.xml"/><Relationship Id="rId5" Type="http://schemas.openxmlformats.org/officeDocument/2006/relationships/notesSlide" Target="../notesSlides/notesSlide8.xml"/><Relationship Id="rId4"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13.xml"/><Relationship Id="rId1" Type="http://schemas.openxmlformats.org/officeDocument/2006/relationships/tags" Target="../tags/tag194.xml"/><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tags" Target="../tags/tag197.xml"/><Relationship Id="rId7" Type="http://schemas.openxmlformats.org/officeDocument/2006/relationships/image" Target="../media/image40.png"/><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slideLayout" Target="../slideLayouts/slideLayout13.xml"/><Relationship Id="rId5" Type="http://schemas.openxmlformats.org/officeDocument/2006/relationships/tags" Target="../tags/tag199.xml"/><Relationship Id="rId4" Type="http://schemas.openxmlformats.org/officeDocument/2006/relationships/tags" Target="../tags/tag198.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202.xml"/><Relationship Id="rId7" Type="http://schemas.openxmlformats.org/officeDocument/2006/relationships/image" Target="../media/image41.png"/><Relationship Id="rId2" Type="http://schemas.openxmlformats.org/officeDocument/2006/relationships/tags" Target="../tags/tag201.xml"/><Relationship Id="rId1" Type="http://schemas.openxmlformats.org/officeDocument/2006/relationships/tags" Target="../tags/tag200.xml"/><Relationship Id="rId6" Type="http://schemas.openxmlformats.org/officeDocument/2006/relationships/slideLayout" Target="../slideLayouts/slideLayout13.xml"/><Relationship Id="rId5" Type="http://schemas.openxmlformats.org/officeDocument/2006/relationships/tags" Target="../tags/tag204.xml"/><Relationship Id="rId4" Type="http://schemas.openxmlformats.org/officeDocument/2006/relationships/tags" Target="../tags/tag203.xml"/></Relationships>
</file>

<file path=ppt/slides/_rels/slide21.xml.rels><?xml version="1.0" encoding="UTF-8" standalone="yes"?>
<Relationships xmlns="http://schemas.openxmlformats.org/package/2006/relationships"><Relationship Id="rId3" Type="http://schemas.openxmlformats.org/officeDocument/2006/relationships/tags" Target="../tags/tag207.xml"/><Relationship Id="rId7" Type="http://schemas.openxmlformats.org/officeDocument/2006/relationships/image" Target="../media/image44.png"/><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image" Target="../media/image43.png"/><Relationship Id="rId5" Type="http://schemas.openxmlformats.org/officeDocument/2006/relationships/slideLayout" Target="../slideLayouts/slideLayout13.xml"/><Relationship Id="rId4" Type="http://schemas.openxmlformats.org/officeDocument/2006/relationships/tags" Target="../tags/tag208.xml"/></Relationships>
</file>

<file path=ppt/slides/_rels/slide22.xml.rels><?xml version="1.0" encoding="UTF-8" standalone="yes"?>
<Relationships xmlns="http://schemas.openxmlformats.org/package/2006/relationships"><Relationship Id="rId3" Type="http://schemas.openxmlformats.org/officeDocument/2006/relationships/tags" Target="../tags/tag211.xml"/><Relationship Id="rId2" Type="http://schemas.openxmlformats.org/officeDocument/2006/relationships/tags" Target="../tags/tag210.xml"/><Relationship Id="rId1" Type="http://schemas.openxmlformats.org/officeDocument/2006/relationships/tags" Target="../tags/tag209.xml"/><Relationship Id="rId5" Type="http://schemas.openxmlformats.org/officeDocument/2006/relationships/notesSlide" Target="../notesSlides/notesSlide9.xml"/><Relationship Id="rId4"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3.xml"/><Relationship Id="rId1" Type="http://schemas.openxmlformats.org/officeDocument/2006/relationships/tags" Target="../tags/tag212.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23.xml"/><Relationship Id="rId1" Type="http://schemas.openxmlformats.org/officeDocument/2006/relationships/tags" Target="../tags/tag213.xml"/></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jpeg"/><Relationship Id="rId3" Type="http://schemas.openxmlformats.org/officeDocument/2006/relationships/slideLayout" Target="../slideLayouts/slideLayout8.xml"/><Relationship Id="rId7" Type="http://schemas.openxmlformats.org/officeDocument/2006/relationships/image" Target="../media/image49.png"/><Relationship Id="rId12" Type="http://schemas.openxmlformats.org/officeDocument/2006/relationships/image" Target="../media/image54.jpeg"/><Relationship Id="rId2" Type="http://schemas.openxmlformats.org/officeDocument/2006/relationships/tags" Target="../tags/tag215.xml"/><Relationship Id="rId16" Type="http://schemas.openxmlformats.org/officeDocument/2006/relationships/image" Target="../media/image58.jpeg"/><Relationship Id="rId1" Type="http://schemas.openxmlformats.org/officeDocument/2006/relationships/tags" Target="../tags/tag214.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jpeg"/><Relationship Id="rId15" Type="http://schemas.openxmlformats.org/officeDocument/2006/relationships/image" Target="../media/image57.jpeg"/><Relationship Id="rId10" Type="http://schemas.openxmlformats.org/officeDocument/2006/relationships/image" Target="../media/image52.jpeg"/><Relationship Id="rId4" Type="http://schemas.openxmlformats.org/officeDocument/2006/relationships/notesSlide" Target="../notesSlides/notesSlide10.xml"/><Relationship Id="rId9" Type="http://schemas.openxmlformats.org/officeDocument/2006/relationships/image" Target="../media/image51.jpeg"/><Relationship Id="rId14" Type="http://schemas.openxmlformats.org/officeDocument/2006/relationships/image" Target="../media/image56.jpeg"/></Relationships>
</file>

<file path=ppt/slides/_rels/slide26.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7.png"/><Relationship Id="rId3" Type="http://schemas.openxmlformats.org/officeDocument/2006/relationships/slideLayout" Target="../slideLayouts/slideLayout8.xml"/><Relationship Id="rId7" Type="http://schemas.openxmlformats.org/officeDocument/2006/relationships/image" Target="../media/image61.jpeg"/><Relationship Id="rId12" Type="http://schemas.openxmlformats.org/officeDocument/2006/relationships/image" Target="../media/image66.png"/><Relationship Id="rId2" Type="http://schemas.openxmlformats.org/officeDocument/2006/relationships/tags" Target="../tags/tag217.xml"/><Relationship Id="rId16" Type="http://schemas.openxmlformats.org/officeDocument/2006/relationships/image" Target="../media/image70.png"/><Relationship Id="rId1" Type="http://schemas.openxmlformats.org/officeDocument/2006/relationships/tags" Target="../tags/tag216.x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59.jpeg"/><Relationship Id="rId15" Type="http://schemas.openxmlformats.org/officeDocument/2006/relationships/image" Target="../media/image69.jpeg"/><Relationship Id="rId10" Type="http://schemas.openxmlformats.org/officeDocument/2006/relationships/image" Target="../media/image64.jpeg"/><Relationship Id="rId4" Type="http://schemas.openxmlformats.org/officeDocument/2006/relationships/notesSlide" Target="../notesSlides/notesSlide11.xml"/><Relationship Id="rId9" Type="http://schemas.openxmlformats.org/officeDocument/2006/relationships/image" Target="../media/image63.jpeg"/><Relationship Id="rId1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219.xml"/><Relationship Id="rId1" Type="http://schemas.openxmlformats.org/officeDocument/2006/relationships/tags" Target="../tags/tag218.xml"/><Relationship Id="rId5" Type="http://schemas.openxmlformats.org/officeDocument/2006/relationships/image" Target="../media/image71.jpeg"/><Relationship Id="rId4"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221.xml"/><Relationship Id="rId1" Type="http://schemas.openxmlformats.org/officeDocument/2006/relationships/tags" Target="../tags/tag220.xml"/><Relationship Id="rId4"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223.xml"/><Relationship Id="rId1" Type="http://schemas.openxmlformats.org/officeDocument/2006/relationships/tags" Target="../tags/tag222.xml"/><Relationship Id="rId4"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tags" Target="../tags/tag158.xml"/><Relationship Id="rId5" Type="http://schemas.openxmlformats.org/officeDocument/2006/relationships/notesSlide" Target="../notesSlides/notesSlide1.xml"/><Relationship Id="rId4"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2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226.xml"/><Relationship Id="rId1" Type="http://schemas.openxmlformats.org/officeDocument/2006/relationships/tags" Target="../tags/tag225.xml"/><Relationship Id="rId4" Type="http://schemas.openxmlformats.org/officeDocument/2006/relationships/notesSlide" Target="../notesSlides/notesSlide1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228.xml"/><Relationship Id="rId1" Type="http://schemas.openxmlformats.org/officeDocument/2006/relationships/tags" Target="../tags/tag227.xml"/><Relationship Id="rId4" Type="http://schemas.openxmlformats.org/officeDocument/2006/relationships/notesSlide" Target="../notesSlides/notesSlide16.xml"/></Relationships>
</file>

<file path=ppt/slides/_rels/slide3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13.xml"/><Relationship Id="rId1" Type="http://schemas.openxmlformats.org/officeDocument/2006/relationships/tags" Target="../tags/tag229.xml"/><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13.xml"/><Relationship Id="rId1" Type="http://schemas.openxmlformats.org/officeDocument/2006/relationships/tags" Target="../tags/tag230.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13.xml"/><Relationship Id="rId1" Type="http://schemas.openxmlformats.org/officeDocument/2006/relationships/tags" Target="../tags/tag231.xml"/><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74.jpeg"/><Relationship Id="rId2" Type="http://schemas.openxmlformats.org/officeDocument/2006/relationships/slideLayout" Target="../slideLayouts/slideLayout13.xml"/><Relationship Id="rId1" Type="http://schemas.openxmlformats.org/officeDocument/2006/relationships/tags" Target="../tags/tag23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77.jpeg"/></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13.xml"/><Relationship Id="rId1" Type="http://schemas.openxmlformats.org/officeDocument/2006/relationships/tags" Target="../tags/tag233.xml"/><Relationship Id="rId5" Type="http://schemas.openxmlformats.org/officeDocument/2006/relationships/image" Target="../media/image80.jpeg"/><Relationship Id="rId4" Type="http://schemas.openxmlformats.org/officeDocument/2006/relationships/image" Target="../media/image79.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34.xm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13.xml"/><Relationship Id="rId1" Type="http://schemas.openxmlformats.org/officeDocument/2006/relationships/tags" Target="../tags/tag235.xml"/></Relationships>
</file>

<file path=ppt/slides/_rels/slide4.xml.rels><?xml version="1.0" encoding="UTF-8" standalone="yes"?>
<Relationships xmlns="http://schemas.openxmlformats.org/package/2006/relationships"><Relationship Id="rId3" Type="http://schemas.openxmlformats.org/officeDocument/2006/relationships/tags" Target="../tags/tag163.xml"/><Relationship Id="rId7" Type="http://schemas.openxmlformats.org/officeDocument/2006/relationships/image" Target="../media/image11.jpeg"/><Relationship Id="rId2" Type="http://schemas.openxmlformats.org/officeDocument/2006/relationships/tags" Target="../tags/tag162.xml"/><Relationship Id="rId1" Type="http://schemas.openxmlformats.org/officeDocument/2006/relationships/tags" Target="../tags/tag161.xml"/><Relationship Id="rId6" Type="http://schemas.openxmlformats.org/officeDocument/2006/relationships/image" Target="../media/image10.jpeg"/><Relationship Id="rId5" Type="http://schemas.openxmlformats.org/officeDocument/2006/relationships/slideLayout" Target="../slideLayouts/slideLayout13.xml"/><Relationship Id="rId4" Type="http://schemas.openxmlformats.org/officeDocument/2006/relationships/tags" Target="../tags/tag164.xml"/></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13.xml"/><Relationship Id="rId1" Type="http://schemas.openxmlformats.org/officeDocument/2006/relationships/tags" Target="../tags/tag236.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jpeg"/></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23.xml"/><Relationship Id="rId1" Type="http://schemas.openxmlformats.org/officeDocument/2006/relationships/tags" Target="../tags/tag237.xml"/></Relationships>
</file>

<file path=ppt/slides/_rels/slide4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23.xml"/><Relationship Id="rId1" Type="http://schemas.openxmlformats.org/officeDocument/2006/relationships/tags" Target="../tags/tag238.xml"/></Relationships>
</file>

<file path=ppt/slides/_rels/slide4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slideLayout" Target="../slideLayouts/slideLayout23.xml"/><Relationship Id="rId1" Type="http://schemas.openxmlformats.org/officeDocument/2006/relationships/tags" Target="../tags/tag239.xml"/></Relationships>
</file>

<file path=ppt/slides/_rels/slide4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slideLayout" Target="../slideLayouts/slideLayout23.xml"/><Relationship Id="rId1" Type="http://schemas.openxmlformats.org/officeDocument/2006/relationships/tags" Target="../tags/tag240.xml"/><Relationship Id="rId5" Type="http://schemas.openxmlformats.org/officeDocument/2006/relationships/image" Target="../media/image91.jpeg"/><Relationship Id="rId4" Type="http://schemas.openxmlformats.org/officeDocument/2006/relationships/image" Target="../media/image90.jpeg"/></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23.xml"/><Relationship Id="rId1" Type="http://schemas.openxmlformats.org/officeDocument/2006/relationships/tags" Target="../tags/tag241.xml"/><Relationship Id="rId4" Type="http://schemas.openxmlformats.org/officeDocument/2006/relationships/image" Target="../media/image93.png"/></Relationships>
</file>

<file path=ppt/slides/_rels/slide46.xml.rels><?xml version="1.0" encoding="UTF-8" standalone="yes"?>
<Relationships xmlns="http://schemas.openxmlformats.org/package/2006/relationships"><Relationship Id="rId3" Type="http://schemas.openxmlformats.org/officeDocument/2006/relationships/tags" Target="../tags/tag242.xml"/><Relationship Id="rId2" Type="http://schemas.openxmlformats.org/officeDocument/2006/relationships/vmlDrawing" Target="../drawings/vmlDrawing2.vml"/><Relationship Id="rId1" Type="http://schemas.openxmlformats.org/officeDocument/2006/relationships/themeOverride" Target="../theme/themeOverride2.xml"/><Relationship Id="rId6" Type="http://schemas.openxmlformats.org/officeDocument/2006/relationships/image" Target="../media/image94.png"/><Relationship Id="rId5" Type="http://schemas.openxmlformats.org/officeDocument/2006/relationships/oleObject" Target="../embeddings/oleObject2.bin"/><Relationship Id="rId4"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tags" Target="../tags/tag167.xml"/><Relationship Id="rId7" Type="http://schemas.openxmlformats.org/officeDocument/2006/relationships/notesSlide" Target="../notesSlides/notesSlide2.xml"/><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slideLayout" Target="../slideLayouts/slideLayout13.xml"/><Relationship Id="rId5" Type="http://schemas.openxmlformats.org/officeDocument/2006/relationships/tags" Target="../tags/tag169.xml"/><Relationship Id="rId4" Type="http://schemas.openxmlformats.org/officeDocument/2006/relationships/tags" Target="../tags/tag168.xml"/></Relationships>
</file>

<file path=ppt/slides/_rels/slide6.xml.rels><?xml version="1.0" encoding="UTF-8" standalone="yes"?>
<Relationships xmlns="http://schemas.openxmlformats.org/package/2006/relationships"><Relationship Id="rId3" Type="http://schemas.openxmlformats.org/officeDocument/2006/relationships/tags" Target="../tags/tag172.xml"/><Relationship Id="rId7" Type="http://schemas.openxmlformats.org/officeDocument/2006/relationships/image" Target="../media/image13.png"/><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notesSlide" Target="../notesSlides/notesSlide3.xml"/><Relationship Id="rId5" Type="http://schemas.openxmlformats.org/officeDocument/2006/relationships/slideLayout" Target="../slideLayouts/slideLayout13.xml"/><Relationship Id="rId4" Type="http://schemas.openxmlformats.org/officeDocument/2006/relationships/tags" Target="../tags/tag173.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3.xml"/><Relationship Id="rId7" Type="http://schemas.openxmlformats.org/officeDocument/2006/relationships/image" Target="../media/image16.png"/><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3.xml"/><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notesSlide" Target="../notesSlides/notesSlide5.xml"/><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tags" Target="../tags/tag180.xml"/><Relationship Id="rId2" Type="http://schemas.openxmlformats.org/officeDocument/2006/relationships/tags" Target="../tags/tag179.xml"/><Relationship Id="rId1" Type="http://schemas.openxmlformats.org/officeDocument/2006/relationships/tags" Target="../tags/tag178.xml"/><Relationship Id="rId5" Type="http://schemas.openxmlformats.org/officeDocument/2006/relationships/notesSlide" Target="../notesSlides/notesSlide6.xml"/><Relationship Id="rId4"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对象 2" hidden="1"/>
          <p:cNvGraphicFramePr>
            <a:graphicFrameLocks/>
          </p:cNvGraphicFramePr>
          <p:nvPr/>
        </p:nvGraphicFramePr>
        <p:xfrm>
          <a:off x="1588" y="1588"/>
          <a:ext cx="1588" cy="1588"/>
        </p:xfrm>
        <a:graphic>
          <a:graphicData uri="http://schemas.openxmlformats.org/presentationml/2006/ole">
            <p:oleObj spid="_x0000_s1055" name="think-cell Slide" r:id="rId5" imgW="360" imgH="360" progId="">
              <p:embed/>
            </p:oleObj>
          </a:graphicData>
        </a:graphic>
      </p:graphicFrame>
      <p:sp>
        <p:nvSpPr>
          <p:cNvPr id="2" name="矩形 1"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altLang="zh-CN" sz="4000" b="1" dirty="0">
              <a:latin typeface="Arial" panose="020B0604020202020204" pitchFamily="34" charset="0"/>
              <a:ea typeface="微软雅黑" panose="020B0503020204020204" pitchFamily="34" charset="-122"/>
              <a:cs typeface="+mj-cs"/>
              <a:sym typeface="Arial" panose="020B0604020202020204" pitchFamily="34" charset="0"/>
            </a:endParaRPr>
          </a:p>
        </p:txBody>
      </p:sp>
      <p:sp>
        <p:nvSpPr>
          <p:cNvPr id="4" name="标题 3"/>
          <p:cNvSpPr>
            <a:spLocks noGrp="1"/>
          </p:cNvSpPr>
          <p:nvPr>
            <p:ph type="ctrTitle"/>
          </p:nvPr>
        </p:nvSpPr>
        <p:spPr>
          <a:xfrm>
            <a:off x="1775012" y="2979868"/>
            <a:ext cx="8442212" cy="1321690"/>
          </a:xfrm>
        </p:spPr>
        <p:txBody>
          <a:bodyPr>
            <a:normAutofit/>
          </a:bodyPr>
          <a:lstStyle/>
          <a:p>
            <a:r>
              <a:rPr lang="zh-CN" altLang="en-US" sz="4400" u="sng" dirty="0" smtClean="0">
                <a:solidFill>
                  <a:srgbClr val="FFC000"/>
                </a:solidFill>
              </a:rPr>
              <a:t>保温装饰夹心板外墙外保温系统</a:t>
            </a:r>
            <a:r>
              <a:rPr lang="en-US" altLang="zh-CN" sz="4400" u="sng" dirty="0" smtClean="0">
                <a:solidFill>
                  <a:srgbClr val="FFC000"/>
                </a:solidFill>
              </a:rPr>
              <a:t/>
            </a:r>
            <a:br>
              <a:rPr lang="en-US" altLang="zh-CN" sz="4400" u="sng" dirty="0" smtClean="0">
                <a:solidFill>
                  <a:srgbClr val="FFC000"/>
                </a:solidFill>
              </a:rPr>
            </a:br>
            <a:endParaRPr lang="en-US" altLang="zh-CN" sz="3200" spc="600" dirty="0">
              <a:solidFill>
                <a:srgbClr val="FFC000"/>
              </a:solidFill>
            </a:endParaRPr>
          </a:p>
        </p:txBody>
      </p:sp>
      <p:pic>
        <p:nvPicPr>
          <p:cNvPr id="13" name="图片 12" descr="logo副本"/>
          <p:cNvPicPr>
            <a:picLocks noChangeAspect="1"/>
          </p:cNvPicPr>
          <p:nvPr/>
        </p:nvPicPr>
        <p:blipFill>
          <a:blip r:embed="rId6" cstate="print"/>
          <a:stretch>
            <a:fillRect/>
          </a:stretch>
        </p:blipFill>
        <p:spPr>
          <a:xfrm>
            <a:off x="292735" y="251460"/>
            <a:ext cx="2051050" cy="1053465"/>
          </a:xfrm>
          <a:prstGeom prst="rect">
            <a:avLst/>
          </a:prstGeom>
        </p:spPr>
      </p:pic>
      <p:sp>
        <p:nvSpPr>
          <p:cNvPr id="8" name="副标题 7"/>
          <p:cNvSpPr>
            <a:spLocks noGrp="1"/>
          </p:cNvSpPr>
          <p:nvPr>
            <p:ph type="subTitle" idx="1"/>
          </p:nvPr>
        </p:nvSpPr>
        <p:spPr>
          <a:xfrm>
            <a:off x="4464423" y="4183223"/>
            <a:ext cx="5677497" cy="558799"/>
          </a:xfrm>
        </p:spPr>
        <p:txBody>
          <a:bodyPr>
            <a:normAutofit/>
          </a:bodyPr>
          <a:lstStyle/>
          <a:p>
            <a:r>
              <a:rPr lang="zh-CN" altLang="en-US" sz="2800" b="1" spc="600" dirty="0" smtClean="0">
                <a:solidFill>
                  <a:schemeClr val="tx1"/>
                </a:solidFill>
              </a:rPr>
              <a:t>浙江省地方标准产品</a:t>
            </a:r>
            <a:endParaRPr lang="zh-CN" altLang="en-US" sz="2800" b="1" dirty="0">
              <a:solidFill>
                <a:schemeClr val="tx1"/>
              </a:solidFill>
            </a:endParaRPr>
          </a:p>
        </p:txBody>
      </p:sp>
      <p:sp>
        <p:nvSpPr>
          <p:cNvPr id="7" name="副标题 7"/>
          <p:cNvSpPr txBox="1">
            <a:spLocks/>
          </p:cNvSpPr>
          <p:nvPr/>
        </p:nvSpPr>
        <p:spPr>
          <a:xfrm>
            <a:off x="4388223" y="4805523"/>
            <a:ext cx="5677497" cy="558799"/>
          </a:xfrm>
          <a:prstGeom prst="rect">
            <a:avLst/>
          </a:prstGeom>
        </p:spPr>
        <p:txBody>
          <a:bodyPr vert="horz" lIns="91440" tIns="45720" rIns="91440" bIns="45720" rtlCol="0" anchor="t" anchorCtr="0">
            <a:normAutofit/>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zh-CN" sz="2800" b="1" dirty="0" smtClean="0"/>
              <a:t>DB 33/T 1141-2017</a:t>
            </a:r>
            <a:endParaRPr kumimoji="0" lang="zh-CN" altLang="en-US" sz="2800" b="1"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2000" fill="hold">
                                          <p:stCondLst>
                                            <p:cond delay="0"/>
                                          </p:stCondLst>
                                        </p:cTn>
                                        <p:tgtEl>
                                          <p:spTgt spid="4"/>
                                        </p:tgtEl>
                                        <p:attrNameLst>
                                          <p:attrName>style.visibility</p:attrName>
                                        </p:attrNameLst>
                                      </p:cBhvr>
                                      <p:to>
                                        <p:strVal val="visible"/>
                                      </p:to>
                                    </p:set>
                                    <p:animEffect transition="in" filter="barn(inVertical)">
                                      <p:cBhvr>
                                        <p:cTn id="7" dur="2000"/>
                                        <p:tgtEl>
                                          <p:spTgt spid="4"/>
                                        </p:tgtEl>
                                      </p:cBhvr>
                                    </p:animEffect>
                                  </p:childTnLst>
                                </p:cTn>
                              </p:par>
                              <p:par>
                                <p:cTn id="8" presetID="16" presetClass="entr" presetSubtype="21" fill="hold" nodeType="withEffect">
                                  <p:stCondLst>
                                    <p:cond delay="0"/>
                                  </p:stCondLst>
                                  <p:childTnLst>
                                    <p:set>
                                      <p:cBhvr>
                                        <p:cTn id="9" dur="2000" fill="hold">
                                          <p:stCondLst>
                                            <p:cond delay="0"/>
                                          </p:stCondLst>
                                        </p:cTn>
                                        <p:tgtEl>
                                          <p:spTgt spid="13"/>
                                        </p:tgtEl>
                                        <p:attrNameLst>
                                          <p:attrName>style.visibility</p:attrName>
                                        </p:attrNameLst>
                                      </p:cBhvr>
                                      <p:to>
                                        <p:strVal val="visible"/>
                                      </p:to>
                                    </p:set>
                                    <p:animEffect transition="in" filter="barn(inVertical)">
                                      <p:cBhvr>
                                        <p:cTn id="1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a:spLocks noChangeArrowheads="1"/>
          </p:cNvSpPr>
          <p:nvPr/>
        </p:nvSpPr>
        <p:spPr bwMode="auto">
          <a:xfrm>
            <a:off x="1526235" y="4813635"/>
            <a:ext cx="1706880" cy="398780"/>
          </a:xfrm>
          <a:prstGeom prst="rect">
            <a:avLst/>
          </a:prstGeom>
          <a:noFill/>
          <a:ln w="9525">
            <a:noFill/>
            <a:miter lim="800000"/>
          </a:ln>
        </p:spPr>
        <p:txBody>
          <a:bodyPr wrap="none">
            <a:spAutoFit/>
          </a:bodyPr>
          <a:lstStyle/>
          <a:p>
            <a:pPr algn="ctr"/>
            <a:r>
              <a:rPr lang="zh-CN" altLang="en-US" sz="2000" dirty="0">
                <a:latin typeface="微软雅黑" panose="020B0503020204020204" pitchFamily="34" charset="-122"/>
                <a:ea typeface="微软雅黑" panose="020B0503020204020204" pitchFamily="34" charset="-122"/>
              </a:rPr>
              <a:t>人员密集场所</a:t>
            </a:r>
          </a:p>
        </p:txBody>
      </p:sp>
      <p:sp>
        <p:nvSpPr>
          <p:cNvPr id="3" name="文本框 11"/>
          <p:cNvSpPr txBox="1">
            <a:spLocks noChangeArrowheads="1"/>
          </p:cNvSpPr>
          <p:nvPr/>
        </p:nvSpPr>
        <p:spPr bwMode="auto">
          <a:xfrm>
            <a:off x="4356127" y="4813952"/>
            <a:ext cx="1198880" cy="398780"/>
          </a:xfrm>
          <a:prstGeom prst="rect">
            <a:avLst/>
          </a:prstGeom>
          <a:noFill/>
          <a:ln w="9525">
            <a:noFill/>
            <a:miter lim="800000"/>
          </a:ln>
        </p:spPr>
        <p:txBody>
          <a:bodyPr wrap="none">
            <a:spAutoFit/>
          </a:bodyPr>
          <a:lstStyle/>
          <a:p>
            <a:r>
              <a:rPr lang="zh-CN" altLang="en-US" sz="2000" dirty="0">
                <a:latin typeface="微软雅黑" panose="020B0503020204020204" pitchFamily="34" charset="-122"/>
                <a:ea typeface="微软雅黑" panose="020B0503020204020204" pitchFamily="34" charset="-122"/>
              </a:rPr>
              <a:t>住宅建筑</a:t>
            </a:r>
          </a:p>
        </p:txBody>
      </p:sp>
      <p:sp>
        <p:nvSpPr>
          <p:cNvPr id="4" name="文本框 19"/>
          <p:cNvSpPr txBox="1">
            <a:spLocks noChangeArrowheads="1"/>
          </p:cNvSpPr>
          <p:nvPr/>
        </p:nvSpPr>
        <p:spPr bwMode="auto">
          <a:xfrm>
            <a:off x="4334547" y="5230285"/>
            <a:ext cx="1364476" cy="400110"/>
          </a:xfrm>
          <a:prstGeom prst="rect">
            <a:avLst/>
          </a:prstGeom>
          <a:noFill/>
          <a:ln w="9525">
            <a:noFill/>
            <a:miter lim="800000"/>
          </a:ln>
        </p:spPr>
        <p:txBody>
          <a:bodyPr wrap="none">
            <a:spAutoFit/>
          </a:bodyPr>
          <a:lstStyle/>
          <a:p>
            <a:r>
              <a:rPr lang="en-US" altLang="zh-CN" sz="2000" dirty="0">
                <a:solidFill>
                  <a:schemeClr val="tx1"/>
                </a:solidFill>
                <a:latin typeface="微软雅黑" panose="020B0503020204020204" pitchFamily="34" charset="-122"/>
                <a:ea typeface="微软雅黑" panose="020B0503020204020204" pitchFamily="34" charset="-122"/>
              </a:rPr>
              <a:t>GB </a:t>
            </a:r>
            <a:r>
              <a:rPr lang="en-US" altLang="zh-CN" sz="2000" dirty="0" smtClean="0">
                <a:solidFill>
                  <a:schemeClr val="tx1"/>
                </a:solidFill>
                <a:latin typeface="微软雅黑" panose="020B0503020204020204" pitchFamily="34" charset="-122"/>
                <a:ea typeface="微软雅黑" panose="020B0503020204020204" pitchFamily="34" charset="-122"/>
              </a:rPr>
              <a:t>50016</a:t>
            </a:r>
            <a:endParaRPr lang="en-US" altLang="zh-CN" sz="2000" dirty="0">
              <a:solidFill>
                <a:schemeClr val="tx1"/>
              </a:solidFill>
              <a:latin typeface="微软雅黑" panose="020B0503020204020204" pitchFamily="34" charset="-122"/>
              <a:ea typeface="微软雅黑" panose="020B0503020204020204" pitchFamily="34" charset="-122"/>
            </a:endParaRPr>
          </a:p>
        </p:txBody>
      </p:sp>
      <p:sp>
        <p:nvSpPr>
          <p:cNvPr id="5" name="文本框 28"/>
          <p:cNvSpPr txBox="1">
            <a:spLocks noChangeArrowheads="1"/>
          </p:cNvSpPr>
          <p:nvPr/>
        </p:nvSpPr>
        <p:spPr bwMode="auto">
          <a:xfrm>
            <a:off x="8679634" y="4813952"/>
            <a:ext cx="1198880" cy="398780"/>
          </a:xfrm>
          <a:prstGeom prst="rect">
            <a:avLst/>
          </a:prstGeom>
          <a:noFill/>
          <a:ln w="9525">
            <a:noFill/>
            <a:miter lim="800000"/>
          </a:ln>
        </p:spPr>
        <p:txBody>
          <a:bodyPr wrap="none">
            <a:spAutoFit/>
          </a:bodyPr>
          <a:lstStyle/>
          <a:p>
            <a:r>
              <a:rPr lang="zh-CN" altLang="en-US" sz="2000" dirty="0">
                <a:latin typeface="微软雅黑" panose="020B0503020204020204" pitchFamily="34" charset="-122"/>
                <a:ea typeface="微软雅黑" panose="020B0503020204020204" pitchFamily="34" charset="-122"/>
              </a:rPr>
              <a:t>住宅建筑</a:t>
            </a:r>
          </a:p>
        </p:txBody>
      </p:sp>
      <p:sp>
        <p:nvSpPr>
          <p:cNvPr id="6" name="文本框 29"/>
          <p:cNvSpPr txBox="1">
            <a:spLocks noChangeArrowheads="1"/>
          </p:cNvSpPr>
          <p:nvPr/>
        </p:nvSpPr>
        <p:spPr bwMode="auto">
          <a:xfrm>
            <a:off x="8020379" y="5231168"/>
            <a:ext cx="2722880" cy="398780"/>
          </a:xfrm>
          <a:prstGeom prst="rect">
            <a:avLst/>
          </a:prstGeom>
          <a:noFill/>
          <a:ln w="9525">
            <a:noFill/>
            <a:miter lim="800000"/>
          </a:ln>
        </p:spPr>
        <p:txBody>
          <a:bodyPr wrap="none">
            <a:spAutoFit/>
          </a:bodyPr>
          <a:lstStyle/>
          <a:p>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浙公通字</a:t>
            </a:r>
            <a:r>
              <a:rPr lang="en-US" altLang="zh-CN"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[2017]89</a:t>
            </a:r>
            <a:r>
              <a:rPr lang="zh-CN" altLang="en-US" sz="20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号</a:t>
            </a: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文</a:t>
            </a:r>
          </a:p>
        </p:txBody>
      </p:sp>
      <p:sp>
        <p:nvSpPr>
          <p:cNvPr id="7" name="文本框 36"/>
          <p:cNvSpPr txBox="1">
            <a:spLocks noChangeArrowheads="1"/>
          </p:cNvSpPr>
          <p:nvPr/>
        </p:nvSpPr>
        <p:spPr bwMode="auto">
          <a:xfrm>
            <a:off x="1613702" y="5231168"/>
            <a:ext cx="1480354" cy="398780"/>
          </a:xfrm>
          <a:prstGeom prst="rect">
            <a:avLst/>
          </a:prstGeom>
          <a:noFill/>
          <a:ln w="9525">
            <a:noFill/>
            <a:miter lim="800000"/>
          </a:ln>
        </p:spPr>
        <p:txBody>
          <a:bodyPr wrap="square">
            <a:spAutoFit/>
          </a:bodyPr>
          <a:lstStyle/>
          <a:p>
            <a:pPr algn="ctr"/>
            <a:r>
              <a:rPr lang="en-US" altLang="zh-CN" sz="2000" dirty="0">
                <a:solidFill>
                  <a:schemeClr val="tx1"/>
                </a:solidFill>
                <a:latin typeface="微软雅黑" panose="020B0503020204020204" pitchFamily="34" charset="-122"/>
                <a:ea typeface="微软雅黑" panose="020B0503020204020204" pitchFamily="34" charset="-122"/>
              </a:rPr>
              <a:t>GB </a:t>
            </a:r>
            <a:r>
              <a:rPr lang="en-US" altLang="zh-CN" sz="2000" dirty="0" smtClean="0">
                <a:solidFill>
                  <a:schemeClr val="tx1"/>
                </a:solidFill>
                <a:latin typeface="微软雅黑" panose="020B0503020204020204" pitchFamily="34" charset="-122"/>
                <a:ea typeface="微软雅黑" panose="020B0503020204020204" pitchFamily="34" charset="-122"/>
              </a:rPr>
              <a:t>50016</a:t>
            </a:r>
            <a:endParaRPr lang="en-US" altLang="zh-CN" sz="2000" dirty="0">
              <a:solidFill>
                <a:schemeClr val="tx1"/>
              </a:solidFill>
              <a:latin typeface="微软雅黑" panose="020B0503020204020204" pitchFamily="34" charset="-122"/>
              <a:ea typeface="微软雅黑" panose="020B0503020204020204" pitchFamily="34" charset="-122"/>
            </a:endParaRPr>
          </a:p>
        </p:txBody>
      </p:sp>
      <p:sp>
        <p:nvSpPr>
          <p:cNvPr id="8" name="矩形 7"/>
          <p:cNvSpPr/>
          <p:nvPr/>
        </p:nvSpPr>
        <p:spPr>
          <a:xfrm>
            <a:off x="1695939" y="1207787"/>
            <a:ext cx="1367790" cy="3456305"/>
          </a:xfrm>
          <a:prstGeom prst="rect">
            <a:avLst/>
          </a:prstGeom>
          <a:solidFill>
            <a:srgbClr val="FF0000"/>
          </a:solidFill>
          <a:ln w="28575">
            <a:solidFill>
              <a:schemeClr val="tx1"/>
            </a:solidFill>
          </a:ln>
          <a:extLst>
            <a:ext uri="{909E8E84-426E-40DD-AFC4-6F175D3DCCD1}">
              <a14:hiddenFill xmlns="" xmlns:a14="http://schemas.microsoft.com/office/drawing/2010/main">
                <a:solidFill>
                  <a:srgbClr val="D9D9D9">
                    <a:alpha val="50196"/>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15"/>
          <p:cNvSpPr txBox="1">
            <a:spLocks noChangeArrowheads="1"/>
          </p:cNvSpPr>
          <p:nvPr/>
        </p:nvSpPr>
        <p:spPr bwMode="auto">
          <a:xfrm>
            <a:off x="3510456" y="1933607"/>
            <a:ext cx="715645" cy="368300"/>
          </a:xfrm>
          <a:prstGeom prst="rect">
            <a:avLst/>
          </a:prstGeom>
          <a:noFill/>
          <a:ln w="9525">
            <a:noFill/>
            <a:miter lim="800000"/>
          </a:ln>
        </p:spPr>
        <p:txBody>
          <a:bodyPr wrap="none">
            <a:spAutoFit/>
          </a:bodyPr>
          <a:lstStyle/>
          <a:p>
            <a:r>
              <a:rPr lang="en-US" altLang="zh-CN" b="1" dirty="0">
                <a:latin typeface="宋体" panose="02010600030101010101" pitchFamily="2" charset="-122"/>
              </a:rPr>
              <a:t>100m</a:t>
            </a:r>
          </a:p>
        </p:txBody>
      </p:sp>
      <p:sp>
        <p:nvSpPr>
          <p:cNvPr id="10" name="文本框 21"/>
          <p:cNvSpPr txBox="1">
            <a:spLocks noChangeArrowheads="1"/>
          </p:cNvSpPr>
          <p:nvPr/>
        </p:nvSpPr>
        <p:spPr bwMode="auto">
          <a:xfrm>
            <a:off x="3542459" y="3719807"/>
            <a:ext cx="600075" cy="368300"/>
          </a:xfrm>
          <a:prstGeom prst="rect">
            <a:avLst/>
          </a:prstGeom>
          <a:noFill/>
          <a:ln w="9525">
            <a:noFill/>
            <a:miter lim="800000"/>
          </a:ln>
        </p:spPr>
        <p:txBody>
          <a:bodyPr wrap="none">
            <a:spAutoFit/>
          </a:bodyPr>
          <a:lstStyle/>
          <a:p>
            <a:r>
              <a:rPr lang="en-US" altLang="zh-CN" b="1" dirty="0">
                <a:latin typeface="宋体" panose="02010600030101010101" pitchFamily="2" charset="-122"/>
              </a:rPr>
              <a:t>27m</a:t>
            </a:r>
          </a:p>
        </p:txBody>
      </p:sp>
      <p:sp>
        <p:nvSpPr>
          <p:cNvPr id="11" name="文本框 22"/>
          <p:cNvSpPr txBox="1">
            <a:spLocks noChangeArrowheads="1"/>
          </p:cNvSpPr>
          <p:nvPr/>
        </p:nvSpPr>
        <p:spPr bwMode="auto">
          <a:xfrm>
            <a:off x="10143184" y="3731262"/>
            <a:ext cx="600075" cy="368300"/>
          </a:xfrm>
          <a:prstGeom prst="rect">
            <a:avLst/>
          </a:prstGeom>
          <a:noFill/>
          <a:ln w="9525">
            <a:noFill/>
            <a:miter lim="800000"/>
          </a:ln>
        </p:spPr>
        <p:txBody>
          <a:bodyPr wrap="none">
            <a:spAutoFit/>
          </a:bodyPr>
          <a:lstStyle/>
          <a:p>
            <a:r>
              <a:rPr lang="en-US" altLang="zh-CN" b="1" dirty="0">
                <a:latin typeface="宋体" panose="02010600030101010101" pitchFamily="2" charset="-122"/>
              </a:rPr>
              <a:t>27m</a:t>
            </a:r>
          </a:p>
        </p:txBody>
      </p:sp>
      <p:sp>
        <p:nvSpPr>
          <p:cNvPr id="12" name="文本框 23"/>
          <p:cNvSpPr txBox="1">
            <a:spLocks noChangeArrowheads="1"/>
          </p:cNvSpPr>
          <p:nvPr/>
        </p:nvSpPr>
        <p:spPr bwMode="auto">
          <a:xfrm>
            <a:off x="10143184" y="2579134"/>
            <a:ext cx="600075" cy="368300"/>
          </a:xfrm>
          <a:prstGeom prst="rect">
            <a:avLst/>
          </a:prstGeom>
          <a:noFill/>
          <a:ln w="9525">
            <a:noFill/>
            <a:miter lim="800000"/>
          </a:ln>
        </p:spPr>
        <p:txBody>
          <a:bodyPr wrap="none">
            <a:spAutoFit/>
          </a:bodyPr>
          <a:lstStyle/>
          <a:p>
            <a:r>
              <a:rPr lang="en-US" altLang="zh-CN" b="1" dirty="0">
                <a:latin typeface="宋体" panose="02010600030101010101" pitchFamily="2" charset="-122"/>
              </a:rPr>
              <a:t>54m</a:t>
            </a:r>
          </a:p>
        </p:txBody>
      </p:sp>
      <p:sp>
        <p:nvSpPr>
          <p:cNvPr id="13" name="文本框 24"/>
          <p:cNvSpPr txBox="1"/>
          <p:nvPr/>
        </p:nvSpPr>
        <p:spPr>
          <a:xfrm>
            <a:off x="1820330" y="2860057"/>
            <a:ext cx="1031051" cy="369332"/>
          </a:xfrm>
          <a:prstGeom prst="rect">
            <a:avLst/>
          </a:prstGeom>
          <a:noFill/>
        </p:spPr>
        <p:txBody>
          <a:bodyPr wrap="none" rtlCol="0" anchor="t">
            <a:spAutoFit/>
          </a:bodyPr>
          <a:lstStyle/>
          <a:p>
            <a:pPr algn="ctr"/>
            <a:r>
              <a:rPr lang="zh-CN" altLang="zh-CN" dirty="0" smtClean="0">
                <a:latin typeface="+mn-lt"/>
                <a:ea typeface="+mn-ea"/>
                <a:sym typeface="+mn-ea"/>
              </a:rPr>
              <a:t>应</a:t>
            </a:r>
            <a:r>
              <a:rPr lang="zh-CN" altLang="zh-CN" dirty="0">
                <a:latin typeface="+mn-lt"/>
                <a:ea typeface="+mn-ea"/>
                <a:sym typeface="+mn-ea"/>
              </a:rPr>
              <a:t>为</a:t>
            </a:r>
            <a:r>
              <a:rPr lang="en-US" altLang="zh-CN" dirty="0">
                <a:latin typeface="+mn-lt"/>
                <a:ea typeface="+mn-ea"/>
                <a:sym typeface="+mn-ea"/>
              </a:rPr>
              <a:t>A</a:t>
            </a:r>
            <a:r>
              <a:rPr lang="zh-CN" altLang="en-US" dirty="0">
                <a:latin typeface="+mn-lt"/>
                <a:ea typeface="+mn-ea"/>
                <a:sym typeface="+mn-ea"/>
              </a:rPr>
              <a:t>级</a:t>
            </a:r>
          </a:p>
        </p:txBody>
      </p:sp>
      <p:sp>
        <p:nvSpPr>
          <p:cNvPr id="14" name="矩形 13"/>
          <p:cNvSpPr/>
          <p:nvPr/>
        </p:nvSpPr>
        <p:spPr>
          <a:xfrm>
            <a:off x="6217168" y="1933686"/>
            <a:ext cx="1858645" cy="2375535"/>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35"/>
          <p:cNvSpPr txBox="1"/>
          <p:nvPr/>
        </p:nvSpPr>
        <p:spPr>
          <a:xfrm>
            <a:off x="6292733" y="2188862"/>
            <a:ext cx="1859915" cy="1938020"/>
          </a:xfrm>
          <a:prstGeom prst="rect">
            <a:avLst/>
          </a:prstGeom>
          <a:noFill/>
        </p:spPr>
        <p:txBody>
          <a:bodyPr wrap="square" rtlCol="0">
            <a:spAutoFit/>
          </a:bodyPr>
          <a:lstStyle/>
          <a:p>
            <a:r>
              <a:rPr lang="zh-CN" altLang="en-US" sz="2000" b="1" dirty="0">
                <a:latin typeface="宋体" panose="02010600030101010101" pitchFamily="2" charset="-122"/>
                <a:cs typeface="宋体" panose="02010600030101010101" pitchFamily="2" charset="-122"/>
                <a:sym typeface="+mn-ea"/>
              </a:rPr>
              <a:t>应每层设置防火隔离带，建筑外墙上门、窗的耐火完整性不应低于</a:t>
            </a:r>
            <a:r>
              <a:rPr lang="en-US" altLang="zh-CN" sz="2000" b="1" dirty="0">
                <a:latin typeface="宋体" panose="02010600030101010101" pitchFamily="2" charset="-122"/>
                <a:cs typeface="宋体" panose="02010600030101010101" pitchFamily="2" charset="-122"/>
                <a:sym typeface="+mn-ea"/>
              </a:rPr>
              <a:t>0.50h</a:t>
            </a:r>
          </a:p>
        </p:txBody>
      </p:sp>
      <p:cxnSp>
        <p:nvCxnSpPr>
          <p:cNvPr id="16" name="直接箭头连接符 15"/>
          <p:cNvCxnSpPr>
            <a:endCxn id="14" idx="1"/>
          </p:cNvCxnSpPr>
          <p:nvPr/>
        </p:nvCxnSpPr>
        <p:spPr>
          <a:xfrm>
            <a:off x="5643128" y="3064621"/>
            <a:ext cx="574040" cy="57150"/>
          </a:xfrm>
          <a:prstGeom prst="straightConnector1">
            <a:avLst/>
          </a:prstGeom>
          <a:ln w="38100" cmpd="sng">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flipV="1">
            <a:off x="5646938" y="3871706"/>
            <a:ext cx="487680" cy="382270"/>
          </a:xfrm>
          <a:prstGeom prst="straightConnector1">
            <a:avLst/>
          </a:prstGeom>
          <a:ln w="38100" cmpd="sng">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H="1" flipV="1">
            <a:off x="8078988" y="3944096"/>
            <a:ext cx="422910" cy="365760"/>
          </a:xfrm>
          <a:prstGeom prst="straightConnector1">
            <a:avLst/>
          </a:prstGeom>
          <a:ln w="38100" cmpd="sng">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133981" y="5706070"/>
            <a:ext cx="6577330" cy="369332"/>
          </a:xfrm>
          <a:prstGeom prst="rect">
            <a:avLst/>
          </a:prstGeom>
          <a:noFill/>
        </p:spPr>
        <p:txBody>
          <a:bodyPr wrap="square" rtlCol="0">
            <a:spAutoFit/>
          </a:bodyPr>
          <a:lstStyle/>
          <a:p>
            <a:pPr algn="ctr"/>
            <a:r>
              <a:rPr lang="zh-CN" altLang="en-US" dirty="0" smtClean="0">
                <a:latin typeface="+mn-ea"/>
                <a:ea typeface="+mn-ea"/>
              </a:rPr>
              <a:t>满足</a:t>
            </a:r>
            <a:r>
              <a:rPr lang="en-US" altLang="zh-CN" dirty="0" smtClean="0">
                <a:latin typeface="+mn-ea"/>
                <a:ea typeface="+mn-ea"/>
              </a:rPr>
              <a:t>0.5</a:t>
            </a:r>
            <a:r>
              <a:rPr lang="zh-CN" altLang="en-US" dirty="0" smtClean="0">
                <a:latin typeface="+mn-ea"/>
                <a:ea typeface="+mn-ea"/>
              </a:rPr>
              <a:t>小时耐火完整性的门窗造价相对较高</a:t>
            </a:r>
            <a:endParaRPr lang="zh-CN" altLang="en-US" b="1" dirty="0" smtClean="0">
              <a:latin typeface="+mn-ea"/>
              <a:ea typeface="+mn-ea"/>
            </a:endParaRPr>
          </a:p>
        </p:txBody>
      </p:sp>
      <p:sp>
        <p:nvSpPr>
          <p:cNvPr id="20" name="TextBox 19"/>
          <p:cNvSpPr txBox="1"/>
          <p:nvPr/>
        </p:nvSpPr>
        <p:spPr>
          <a:xfrm>
            <a:off x="1688950" y="6164531"/>
            <a:ext cx="8907331" cy="461665"/>
          </a:xfrm>
          <a:prstGeom prst="rect">
            <a:avLst/>
          </a:prstGeom>
          <a:noFill/>
        </p:spPr>
        <p:txBody>
          <a:bodyPr wrap="square" rtlCol="0">
            <a:spAutoFit/>
          </a:bodyPr>
          <a:lstStyle/>
          <a:p>
            <a:pPr algn="ctr"/>
            <a:r>
              <a:rPr lang="zh-CN" altLang="en-US" sz="2400" b="1" dirty="0" smtClean="0">
                <a:solidFill>
                  <a:srgbClr val="000000"/>
                </a:solidFill>
                <a:latin typeface="+mn-ea"/>
              </a:rPr>
              <a:t>结论：浙江省建筑外墙外保温工程</a:t>
            </a:r>
            <a:r>
              <a:rPr lang="en-US" altLang="zh-CN" sz="2400" b="1" dirty="0" smtClean="0">
                <a:solidFill>
                  <a:srgbClr val="000000"/>
                </a:solidFill>
                <a:latin typeface="+mn-ea"/>
              </a:rPr>
              <a:t>54m</a:t>
            </a:r>
            <a:r>
              <a:rPr lang="zh-CN" altLang="en-US" sz="2400" b="1" dirty="0" smtClean="0">
                <a:solidFill>
                  <a:srgbClr val="000000"/>
                </a:solidFill>
                <a:latin typeface="+mn-ea"/>
              </a:rPr>
              <a:t>以上应采用</a:t>
            </a:r>
            <a:r>
              <a:rPr lang="en-US" altLang="zh-CN" sz="2400" b="1" dirty="0" smtClean="0">
                <a:solidFill>
                  <a:srgbClr val="000000"/>
                </a:solidFill>
                <a:latin typeface="+mn-ea"/>
              </a:rPr>
              <a:t>A</a:t>
            </a:r>
            <a:r>
              <a:rPr lang="zh-CN" altLang="en-US" sz="2400" b="1" dirty="0" smtClean="0">
                <a:solidFill>
                  <a:srgbClr val="000000"/>
                </a:solidFill>
                <a:latin typeface="+mn-ea"/>
              </a:rPr>
              <a:t>级保温材料</a:t>
            </a:r>
            <a:endParaRPr lang="zh-CN" altLang="en-US" sz="2400" b="1" dirty="0">
              <a:solidFill>
                <a:srgbClr val="000000"/>
              </a:solidFill>
              <a:latin typeface="+mn-ea"/>
              <a:ea typeface="+mn-ea"/>
            </a:endParaRPr>
          </a:p>
        </p:txBody>
      </p:sp>
      <p:cxnSp>
        <p:nvCxnSpPr>
          <p:cNvPr id="21" name="直接箭头连接符 20"/>
          <p:cNvCxnSpPr/>
          <p:nvPr/>
        </p:nvCxnSpPr>
        <p:spPr>
          <a:xfrm flipH="1">
            <a:off x="8078988" y="3367516"/>
            <a:ext cx="360045" cy="0"/>
          </a:xfrm>
          <a:prstGeom prst="straightConnector1">
            <a:avLst/>
          </a:prstGeom>
          <a:ln w="38100" cmpd="sng">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4262539" y="1207787"/>
            <a:ext cx="1368152" cy="936104"/>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rPr>
              <a:t>应为</a:t>
            </a:r>
            <a:r>
              <a:rPr lang="en-US" altLang="zh-CN" dirty="0" smtClean="0">
                <a:solidFill>
                  <a:schemeClr val="tx1"/>
                </a:solidFill>
              </a:rPr>
              <a:t>A</a:t>
            </a:r>
            <a:r>
              <a:rPr lang="zh-CN" altLang="en-US" dirty="0" smtClean="0">
                <a:solidFill>
                  <a:schemeClr val="tx1"/>
                </a:solidFill>
              </a:rPr>
              <a:t>级</a:t>
            </a:r>
            <a:endParaRPr lang="zh-CN" altLang="en-US" dirty="0">
              <a:solidFill>
                <a:schemeClr val="tx1"/>
              </a:solidFill>
            </a:endParaRPr>
          </a:p>
        </p:txBody>
      </p:sp>
      <p:sp>
        <p:nvSpPr>
          <p:cNvPr id="23" name="矩形 22"/>
          <p:cNvSpPr/>
          <p:nvPr/>
        </p:nvSpPr>
        <p:spPr>
          <a:xfrm>
            <a:off x="4262539" y="2143891"/>
            <a:ext cx="1368152" cy="1800200"/>
          </a:xfrm>
          <a:prstGeom prst="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rPr>
              <a:t>不应低于</a:t>
            </a:r>
            <a:r>
              <a:rPr lang="en-US" altLang="zh-CN" dirty="0" smtClean="0">
                <a:solidFill>
                  <a:schemeClr val="tx1"/>
                </a:solidFill>
              </a:rPr>
              <a:t>B1</a:t>
            </a:r>
            <a:r>
              <a:rPr lang="zh-CN" altLang="en-US" dirty="0" smtClean="0">
                <a:solidFill>
                  <a:schemeClr val="tx1"/>
                </a:solidFill>
              </a:rPr>
              <a:t>级</a:t>
            </a:r>
            <a:endParaRPr lang="zh-CN" altLang="en-US" dirty="0">
              <a:solidFill>
                <a:schemeClr val="tx1"/>
              </a:solidFill>
            </a:endParaRPr>
          </a:p>
        </p:txBody>
      </p:sp>
      <p:sp>
        <p:nvSpPr>
          <p:cNvPr id="24" name="矩形 23"/>
          <p:cNvSpPr/>
          <p:nvPr/>
        </p:nvSpPr>
        <p:spPr>
          <a:xfrm>
            <a:off x="4262539" y="3944091"/>
            <a:ext cx="1368152" cy="720080"/>
          </a:xfrm>
          <a:prstGeom prst="rect">
            <a:avLst/>
          </a:prstGeom>
          <a:solidFill>
            <a:srgbClr val="26A24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rPr>
              <a:t>不应低于</a:t>
            </a:r>
            <a:r>
              <a:rPr lang="en-US" altLang="zh-CN" dirty="0" smtClean="0">
                <a:solidFill>
                  <a:schemeClr val="tx1"/>
                </a:solidFill>
              </a:rPr>
              <a:t>B2</a:t>
            </a:r>
            <a:r>
              <a:rPr lang="zh-CN" altLang="en-US" dirty="0" smtClean="0">
                <a:solidFill>
                  <a:schemeClr val="tx1"/>
                </a:solidFill>
              </a:rPr>
              <a:t>级</a:t>
            </a:r>
            <a:endParaRPr lang="zh-CN" altLang="en-US" dirty="0">
              <a:solidFill>
                <a:schemeClr val="tx1"/>
              </a:solidFill>
            </a:endParaRPr>
          </a:p>
        </p:txBody>
      </p:sp>
      <p:sp>
        <p:nvSpPr>
          <p:cNvPr id="25" name="矩形 24"/>
          <p:cNvSpPr/>
          <p:nvPr/>
        </p:nvSpPr>
        <p:spPr>
          <a:xfrm>
            <a:off x="8583019" y="1207787"/>
            <a:ext cx="1368152" cy="1584176"/>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rPr>
              <a:t>应为</a:t>
            </a:r>
            <a:r>
              <a:rPr lang="en-US" altLang="zh-CN" dirty="0" smtClean="0">
                <a:solidFill>
                  <a:schemeClr val="tx1"/>
                </a:solidFill>
              </a:rPr>
              <a:t>A</a:t>
            </a:r>
            <a:r>
              <a:rPr lang="zh-CN" altLang="en-US" dirty="0" smtClean="0">
                <a:solidFill>
                  <a:schemeClr val="tx1"/>
                </a:solidFill>
              </a:rPr>
              <a:t>级</a:t>
            </a:r>
            <a:endParaRPr lang="zh-CN" altLang="en-US" dirty="0">
              <a:solidFill>
                <a:schemeClr val="tx1"/>
              </a:solidFill>
            </a:endParaRPr>
          </a:p>
        </p:txBody>
      </p:sp>
      <p:sp>
        <p:nvSpPr>
          <p:cNvPr id="26" name="矩形 25"/>
          <p:cNvSpPr/>
          <p:nvPr/>
        </p:nvSpPr>
        <p:spPr>
          <a:xfrm>
            <a:off x="8583019" y="2791963"/>
            <a:ext cx="1368152" cy="1152128"/>
          </a:xfrm>
          <a:prstGeom prst="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rPr>
              <a:t>宜为</a:t>
            </a:r>
            <a:r>
              <a:rPr lang="en-US" altLang="zh-CN" dirty="0" smtClean="0">
                <a:solidFill>
                  <a:schemeClr val="tx1"/>
                </a:solidFill>
              </a:rPr>
              <a:t>A</a:t>
            </a:r>
            <a:r>
              <a:rPr lang="zh-CN" altLang="en-US" dirty="0" smtClean="0">
                <a:solidFill>
                  <a:schemeClr val="tx1"/>
                </a:solidFill>
              </a:rPr>
              <a:t>级</a:t>
            </a:r>
            <a:endParaRPr lang="zh-CN" altLang="en-US" dirty="0">
              <a:solidFill>
                <a:schemeClr val="tx1"/>
              </a:solidFill>
            </a:endParaRPr>
          </a:p>
        </p:txBody>
      </p:sp>
      <p:sp>
        <p:nvSpPr>
          <p:cNvPr id="27" name="矩形 26"/>
          <p:cNvSpPr/>
          <p:nvPr/>
        </p:nvSpPr>
        <p:spPr>
          <a:xfrm>
            <a:off x="8583019" y="3944091"/>
            <a:ext cx="1368152" cy="720080"/>
          </a:xfrm>
          <a:prstGeom prst="rect">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rPr>
              <a:t>不应低于</a:t>
            </a:r>
            <a:r>
              <a:rPr lang="en-US" altLang="zh-CN" dirty="0" smtClean="0">
                <a:solidFill>
                  <a:schemeClr val="tx1"/>
                </a:solidFill>
              </a:rPr>
              <a:t>B2</a:t>
            </a:r>
            <a:r>
              <a:rPr lang="zh-CN" altLang="en-US" dirty="0" smtClean="0">
                <a:solidFill>
                  <a:schemeClr val="tx1"/>
                </a:solidFill>
              </a:rPr>
              <a:t>级</a:t>
            </a:r>
            <a:endParaRPr lang="zh-CN" altLang="en-US" dirty="0">
              <a:solidFill>
                <a:schemeClr val="tx1"/>
              </a:solidFill>
            </a:endParaRPr>
          </a:p>
        </p:txBody>
      </p:sp>
      <p:sp>
        <p:nvSpPr>
          <p:cNvPr id="28" name="TextBox 27"/>
          <p:cNvSpPr txBox="1"/>
          <p:nvPr/>
        </p:nvSpPr>
        <p:spPr>
          <a:xfrm>
            <a:off x="3542459" y="1209528"/>
            <a:ext cx="720080" cy="646331"/>
          </a:xfrm>
          <a:prstGeom prst="rect">
            <a:avLst/>
          </a:prstGeom>
          <a:noFill/>
        </p:spPr>
        <p:txBody>
          <a:bodyPr wrap="square" rtlCol="0">
            <a:spAutoFit/>
          </a:bodyPr>
          <a:lstStyle/>
          <a:p>
            <a:pPr algn="ctr"/>
            <a:r>
              <a:rPr lang="zh-CN" altLang="en-US" dirty="0" smtClean="0">
                <a:latin typeface="+mn-lt"/>
                <a:ea typeface="+mn-ea"/>
              </a:rPr>
              <a:t>建筑高度</a:t>
            </a:r>
          </a:p>
        </p:txBody>
      </p:sp>
      <p:sp>
        <p:nvSpPr>
          <p:cNvPr id="29" name="TextBox 28"/>
          <p:cNvSpPr txBox="1"/>
          <p:nvPr/>
        </p:nvSpPr>
        <p:spPr>
          <a:xfrm>
            <a:off x="10023179" y="1207787"/>
            <a:ext cx="720080" cy="646331"/>
          </a:xfrm>
          <a:prstGeom prst="rect">
            <a:avLst/>
          </a:prstGeom>
          <a:noFill/>
        </p:spPr>
        <p:txBody>
          <a:bodyPr wrap="square" rtlCol="0">
            <a:spAutoFit/>
          </a:bodyPr>
          <a:lstStyle/>
          <a:p>
            <a:pPr algn="ctr"/>
            <a:r>
              <a:rPr lang="zh-CN" altLang="en-US" dirty="0" smtClean="0">
                <a:latin typeface="+mn-lt"/>
                <a:ea typeface="+mn-ea"/>
              </a:rPr>
              <a:t>建筑高度</a:t>
            </a:r>
          </a:p>
        </p:txBody>
      </p:sp>
      <p:sp>
        <p:nvSpPr>
          <p:cNvPr id="30" name="文本框 11"/>
          <p:cNvSpPr txBox="1">
            <a:spLocks noChangeArrowheads="1"/>
          </p:cNvSpPr>
          <p:nvPr/>
        </p:nvSpPr>
        <p:spPr bwMode="auto">
          <a:xfrm>
            <a:off x="6520043" y="4802050"/>
            <a:ext cx="1198880" cy="398780"/>
          </a:xfrm>
          <a:prstGeom prst="rect">
            <a:avLst/>
          </a:prstGeom>
          <a:noFill/>
          <a:ln w="9525">
            <a:noFill/>
            <a:miter lim="800000"/>
          </a:ln>
        </p:spPr>
        <p:txBody>
          <a:bodyPr wrap="none">
            <a:spAutoFit/>
          </a:bodyPr>
          <a:lstStyle/>
          <a:p>
            <a:r>
              <a:rPr lang="zh-CN" altLang="en-US" sz="2000" dirty="0">
                <a:latin typeface="微软雅黑" panose="020B0503020204020204" pitchFamily="34" charset="-122"/>
                <a:ea typeface="微软雅黑" panose="020B0503020204020204" pitchFamily="34" charset="-122"/>
              </a:rPr>
              <a:t>住宅建筑</a:t>
            </a:r>
          </a:p>
        </p:txBody>
      </p:sp>
      <p:sp>
        <p:nvSpPr>
          <p:cNvPr id="31" name="文本框 19"/>
          <p:cNvSpPr txBox="1">
            <a:spLocks noChangeArrowheads="1"/>
          </p:cNvSpPr>
          <p:nvPr/>
        </p:nvSpPr>
        <p:spPr bwMode="auto">
          <a:xfrm>
            <a:off x="6426455" y="5218383"/>
            <a:ext cx="1364476" cy="400110"/>
          </a:xfrm>
          <a:prstGeom prst="rect">
            <a:avLst/>
          </a:prstGeom>
          <a:noFill/>
          <a:ln w="9525">
            <a:noFill/>
            <a:miter lim="800000"/>
          </a:ln>
        </p:spPr>
        <p:txBody>
          <a:bodyPr wrap="none">
            <a:spAutoFit/>
          </a:bodyPr>
          <a:lstStyle/>
          <a:p>
            <a:r>
              <a:rPr lang="en-US" altLang="zh-CN" sz="2000" dirty="0">
                <a:solidFill>
                  <a:schemeClr val="tx1"/>
                </a:solidFill>
                <a:latin typeface="微软雅黑" panose="020B0503020204020204" pitchFamily="34" charset="-122"/>
                <a:ea typeface="微软雅黑" panose="020B0503020204020204" pitchFamily="34" charset="-122"/>
              </a:rPr>
              <a:t>GB </a:t>
            </a:r>
            <a:r>
              <a:rPr lang="en-US" altLang="zh-CN" sz="2000" dirty="0" smtClean="0">
                <a:solidFill>
                  <a:schemeClr val="tx1"/>
                </a:solidFill>
                <a:latin typeface="微软雅黑" panose="020B0503020204020204" pitchFamily="34" charset="-122"/>
                <a:ea typeface="微软雅黑" panose="020B0503020204020204" pitchFamily="34" charset="-122"/>
              </a:rPr>
              <a:t>50016</a:t>
            </a:r>
            <a:endParaRPr lang="en-US" altLang="zh-CN" sz="2000" dirty="0">
              <a:solidFill>
                <a:schemeClr val="tx1"/>
              </a:solidFill>
              <a:latin typeface="微软雅黑" panose="020B0503020204020204" pitchFamily="34" charset="-122"/>
              <a:ea typeface="微软雅黑" panose="020B0503020204020204" pitchFamily="34" charset="-122"/>
            </a:endParaRPr>
          </a:p>
        </p:txBody>
      </p:sp>
      <p:sp>
        <p:nvSpPr>
          <p:cNvPr id="33" name="TextBox 32"/>
          <p:cNvSpPr txBox="1"/>
          <p:nvPr/>
        </p:nvSpPr>
        <p:spPr>
          <a:xfrm>
            <a:off x="2689414" y="400197"/>
            <a:ext cx="6293224" cy="461665"/>
          </a:xfrm>
          <a:prstGeom prst="rect">
            <a:avLst/>
          </a:prstGeom>
          <a:noFill/>
        </p:spPr>
        <p:txBody>
          <a:bodyPr wrap="square" rtlCol="0">
            <a:spAutoFit/>
          </a:bodyPr>
          <a:lstStyle/>
          <a:p>
            <a:pPr algn="ctr"/>
            <a:r>
              <a:rPr lang="zh-CN" altLang="en-US" sz="2400" b="1" dirty="0" smtClean="0">
                <a:solidFill>
                  <a:srgbClr val="000000"/>
                </a:solidFill>
                <a:latin typeface="+mn-ea"/>
              </a:rPr>
              <a:t>关于建筑外墙外保温材料燃烧性能等级规定</a:t>
            </a:r>
            <a:endParaRPr lang="zh-CN" altLang="en-US" sz="2400" b="1" dirty="0">
              <a:solidFill>
                <a:srgbClr val="000000"/>
              </a:solidFill>
              <a:latin typeface="+mn-ea"/>
              <a:ea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86874" y="4200655"/>
            <a:ext cx="5606812" cy="1200329"/>
          </a:xfrm>
          <a:prstGeom prst="rect">
            <a:avLst/>
          </a:prstGeom>
          <a:noFill/>
        </p:spPr>
        <p:txBody>
          <a:bodyPr wrap="square" rtlCol="0">
            <a:spAutoFit/>
          </a:bodyPr>
          <a:lstStyle/>
          <a:p>
            <a:r>
              <a:rPr lang="zh-CN" altLang="en-US" sz="2400" dirty="0" smtClean="0">
                <a:latin typeface="+mn-ea"/>
              </a:rPr>
              <a:t>岩棉相对于无机保温材料导热系数较低</a:t>
            </a:r>
            <a:endParaRPr lang="en-US" altLang="zh-CN" sz="2400" dirty="0" smtClean="0">
              <a:latin typeface="+mn-ea"/>
            </a:endParaRPr>
          </a:p>
          <a:p>
            <a:r>
              <a:rPr lang="zh-CN" altLang="en-US" sz="2400" dirty="0" smtClean="0">
                <a:latin typeface="+mn-ea"/>
              </a:rPr>
              <a:t>岩棉相对于有机保温材料阻燃效果更好</a:t>
            </a:r>
            <a:endParaRPr lang="en-US" altLang="zh-CN" sz="2400" dirty="0" smtClean="0">
              <a:latin typeface="+mn-ea"/>
            </a:endParaRPr>
          </a:p>
          <a:p>
            <a:r>
              <a:rPr lang="zh-CN" altLang="en-US" sz="2400" dirty="0" smtClean="0">
                <a:latin typeface="+mn-ea"/>
              </a:rPr>
              <a:t>岩棉相对于无机保温材料使用更为广泛</a:t>
            </a:r>
            <a:endParaRPr lang="en-US" altLang="zh-CN" sz="2400" dirty="0" smtClean="0">
              <a:latin typeface="+mn-ea"/>
            </a:endParaRPr>
          </a:p>
        </p:txBody>
      </p:sp>
      <p:grpSp>
        <p:nvGrpSpPr>
          <p:cNvPr id="9" name="组合 8"/>
          <p:cNvGrpSpPr/>
          <p:nvPr/>
        </p:nvGrpSpPr>
        <p:grpSpPr>
          <a:xfrm>
            <a:off x="999094" y="720576"/>
            <a:ext cx="6068680" cy="3496422"/>
            <a:chOff x="1450930" y="720576"/>
            <a:chExt cx="6264696" cy="3699845"/>
          </a:xfrm>
        </p:grpSpPr>
        <p:grpSp>
          <p:nvGrpSpPr>
            <p:cNvPr id="2" name="组合 1"/>
            <p:cNvGrpSpPr/>
            <p:nvPr/>
          </p:nvGrpSpPr>
          <p:grpSpPr>
            <a:xfrm>
              <a:off x="1450930" y="720576"/>
              <a:ext cx="6264696" cy="3241892"/>
              <a:chOff x="2828975" y="1240061"/>
              <a:chExt cx="6264696" cy="3241892"/>
            </a:xfrm>
          </p:grpSpPr>
          <p:sp>
            <p:nvSpPr>
              <p:cNvPr id="4" name="椭圆 3"/>
              <p:cNvSpPr/>
              <p:nvPr/>
            </p:nvSpPr>
            <p:spPr>
              <a:xfrm>
                <a:off x="5709295" y="1240061"/>
                <a:ext cx="3384376" cy="3240360"/>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smtClean="0">
                    <a:solidFill>
                      <a:schemeClr val="tx1"/>
                    </a:solidFill>
                  </a:rPr>
                  <a:t>无机保温材料</a:t>
                </a:r>
                <a:endParaRPr lang="en-US" altLang="zh-CN" sz="2800" dirty="0" smtClean="0">
                  <a:solidFill>
                    <a:schemeClr val="tx1"/>
                  </a:solidFill>
                </a:endParaRPr>
              </a:p>
              <a:p>
                <a:pPr algn="ctr"/>
                <a:r>
                  <a:rPr lang="zh-CN" altLang="en-US" sz="2800" dirty="0" smtClean="0">
                    <a:solidFill>
                      <a:schemeClr val="tx1"/>
                    </a:solidFill>
                  </a:rPr>
                  <a:t>防火性能显著</a:t>
                </a:r>
                <a:endParaRPr lang="zh-CN" altLang="en-US" sz="2800" dirty="0">
                  <a:solidFill>
                    <a:schemeClr val="tx1"/>
                  </a:solidFill>
                </a:endParaRPr>
              </a:p>
            </p:txBody>
          </p:sp>
          <p:sp>
            <p:nvSpPr>
              <p:cNvPr id="3" name="椭圆 2"/>
              <p:cNvSpPr/>
              <p:nvPr/>
            </p:nvSpPr>
            <p:spPr>
              <a:xfrm>
                <a:off x="2828975" y="1240061"/>
                <a:ext cx="3456384" cy="3241892"/>
              </a:xfrm>
              <a:prstGeom prst="ellipse">
                <a:avLst/>
              </a:prstGeom>
              <a:solidFill>
                <a:srgbClr val="FFFF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smtClean="0">
                    <a:solidFill>
                      <a:schemeClr val="tx1"/>
                    </a:solidFill>
                  </a:rPr>
                  <a:t>有机保温材料</a:t>
                </a:r>
                <a:endParaRPr lang="en-US" altLang="zh-CN" sz="2800" dirty="0" smtClean="0">
                  <a:solidFill>
                    <a:schemeClr val="tx1"/>
                  </a:solidFill>
                </a:endParaRPr>
              </a:p>
              <a:p>
                <a:pPr algn="ctr"/>
                <a:r>
                  <a:rPr lang="zh-CN" altLang="en-US" sz="2800" dirty="0" smtClean="0">
                    <a:solidFill>
                      <a:schemeClr val="tx1"/>
                    </a:solidFill>
                  </a:rPr>
                  <a:t>节能效果突出</a:t>
                </a:r>
                <a:endParaRPr lang="zh-CN" altLang="en-US" sz="2800" dirty="0">
                  <a:solidFill>
                    <a:schemeClr val="tx1"/>
                  </a:solidFill>
                </a:endParaRPr>
              </a:p>
            </p:txBody>
          </p:sp>
        </p:grpSp>
        <p:cxnSp>
          <p:nvCxnSpPr>
            <p:cNvPr id="6" name="直接箭头连接符 5"/>
            <p:cNvCxnSpPr/>
            <p:nvPr/>
          </p:nvCxnSpPr>
          <p:spPr>
            <a:xfrm flipH="1">
              <a:off x="4583984" y="2498817"/>
              <a:ext cx="61473" cy="1921604"/>
            </a:xfrm>
            <a:prstGeom prst="straightConnector1">
              <a:avLst/>
            </a:prstGeom>
            <a:ln w="38100" cmpd="sng">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grpSp>
      <p:graphicFrame>
        <p:nvGraphicFramePr>
          <p:cNvPr id="7" name="表格 6"/>
          <p:cNvGraphicFramePr>
            <a:graphicFrameLocks noGrp="1"/>
          </p:cNvGraphicFramePr>
          <p:nvPr/>
        </p:nvGraphicFramePr>
        <p:xfrm>
          <a:off x="7661156" y="797849"/>
          <a:ext cx="3405039" cy="3235960"/>
        </p:xfrm>
        <a:graphic>
          <a:graphicData uri="http://schemas.openxmlformats.org/drawingml/2006/table">
            <a:tbl>
              <a:tblPr firstRow="1" bandRow="1">
                <a:tableStyleId>{5C22544A-7EE6-4342-B048-85BDC9FD1C3A}</a:tableStyleId>
              </a:tblPr>
              <a:tblGrid>
                <a:gridCol w="1625132"/>
                <a:gridCol w="1779907"/>
              </a:tblGrid>
              <a:tr h="370840">
                <a:tc>
                  <a:txBody>
                    <a:bodyPr/>
                    <a:lstStyle/>
                    <a:p>
                      <a:pPr algn="ctr"/>
                      <a:r>
                        <a:rPr lang="zh-CN" altLang="en-US" dirty="0" smtClean="0"/>
                        <a:t>材料</a:t>
                      </a:r>
                      <a:endParaRPr lang="zh-CN" altLang="en-US" dirty="0"/>
                    </a:p>
                  </a:txBody>
                  <a:tcPr anchor="ctr">
                    <a:solidFill>
                      <a:schemeClr val="accent6"/>
                    </a:solidFill>
                  </a:tcPr>
                </a:tc>
                <a:tc>
                  <a:txBody>
                    <a:bodyPr/>
                    <a:lstStyle/>
                    <a:p>
                      <a:pPr algn="ctr"/>
                      <a:r>
                        <a:rPr lang="zh-CN" altLang="en-US" dirty="0" smtClean="0"/>
                        <a:t>导热系数</a:t>
                      </a:r>
                      <a:endParaRPr lang="en-US" altLang="zh-CN" dirty="0" smtClean="0"/>
                    </a:p>
                    <a:p>
                      <a:pPr algn="ctr"/>
                      <a:r>
                        <a:rPr lang="en-US" altLang="zh-CN" dirty="0" smtClean="0"/>
                        <a:t>【W/</a:t>
                      </a:r>
                      <a:r>
                        <a:rPr lang="zh-CN" altLang="en-US" dirty="0" smtClean="0"/>
                        <a:t>（</a:t>
                      </a:r>
                      <a:r>
                        <a:rPr lang="en-US" altLang="zh-CN" dirty="0" smtClean="0"/>
                        <a:t>m·K</a:t>
                      </a:r>
                      <a:r>
                        <a:rPr lang="zh-CN" altLang="en-US" dirty="0" smtClean="0"/>
                        <a:t>）</a:t>
                      </a:r>
                      <a:r>
                        <a:rPr lang="en-US" altLang="zh-CN" dirty="0" smtClean="0"/>
                        <a:t>】</a:t>
                      </a:r>
                      <a:endParaRPr lang="zh-CN" altLang="en-US" dirty="0"/>
                    </a:p>
                  </a:txBody>
                  <a:tcPr anchor="ctr">
                    <a:solidFill>
                      <a:schemeClr val="accent6"/>
                    </a:solidFill>
                  </a:tcPr>
                </a:tc>
              </a:tr>
              <a:tr h="370840">
                <a:tc>
                  <a:txBody>
                    <a:bodyPr/>
                    <a:lstStyle/>
                    <a:p>
                      <a:pPr algn="ctr"/>
                      <a:r>
                        <a:rPr lang="zh-CN" altLang="en-US" dirty="0" smtClean="0"/>
                        <a:t>硬泡聚氨酯</a:t>
                      </a:r>
                      <a:endParaRPr lang="zh-CN" altLang="en-US" dirty="0"/>
                    </a:p>
                  </a:txBody>
                  <a:tcPr anchor="ctr">
                    <a:solidFill>
                      <a:srgbClr val="FFFF00"/>
                    </a:solidFill>
                  </a:tcPr>
                </a:tc>
                <a:tc>
                  <a:txBody>
                    <a:bodyPr/>
                    <a:lstStyle/>
                    <a:p>
                      <a:pPr algn="ctr"/>
                      <a:r>
                        <a:rPr lang="zh-CN" altLang="en-US" dirty="0" smtClean="0"/>
                        <a:t>≤</a:t>
                      </a:r>
                      <a:r>
                        <a:rPr lang="en-US" altLang="zh-CN" dirty="0" smtClean="0"/>
                        <a:t>0.024</a:t>
                      </a:r>
                      <a:endParaRPr lang="zh-CN" altLang="en-US" dirty="0"/>
                    </a:p>
                  </a:txBody>
                  <a:tcPr anchor="ctr">
                    <a:solidFill>
                      <a:srgbClr val="FFFF00"/>
                    </a:solidFill>
                  </a:tcPr>
                </a:tc>
              </a:tr>
              <a:tr h="370840">
                <a:tc>
                  <a:txBody>
                    <a:bodyPr/>
                    <a:lstStyle/>
                    <a:p>
                      <a:pPr algn="ctr"/>
                      <a:r>
                        <a:rPr lang="zh-CN" altLang="en-US" dirty="0" smtClean="0"/>
                        <a:t>挤塑聚苯板</a:t>
                      </a:r>
                      <a:endParaRPr lang="zh-CN" altLang="en-US" dirty="0"/>
                    </a:p>
                  </a:txBody>
                  <a:tcPr anchor="ctr">
                    <a:solidFill>
                      <a:srgbClr val="FFFF00"/>
                    </a:solidFill>
                  </a:tcPr>
                </a:tc>
                <a:tc>
                  <a:txBody>
                    <a:bodyPr/>
                    <a:lstStyle/>
                    <a:p>
                      <a:pPr algn="ctr"/>
                      <a:r>
                        <a:rPr lang="zh-CN" altLang="en-US" dirty="0" smtClean="0"/>
                        <a:t>≤</a:t>
                      </a:r>
                      <a:r>
                        <a:rPr lang="en-US" altLang="zh-CN" dirty="0" smtClean="0"/>
                        <a:t>0.032</a:t>
                      </a:r>
                      <a:endParaRPr lang="zh-CN" altLang="en-US" dirty="0"/>
                    </a:p>
                  </a:txBody>
                  <a:tcPr anchor="ctr">
                    <a:solidFill>
                      <a:srgbClr val="FFFF00"/>
                    </a:solidFill>
                  </a:tcPr>
                </a:tc>
              </a:tr>
              <a:tr h="370840">
                <a:tc>
                  <a:txBody>
                    <a:bodyPr/>
                    <a:lstStyle/>
                    <a:p>
                      <a:pPr algn="ctr"/>
                      <a:r>
                        <a:rPr lang="zh-CN" altLang="en-US" dirty="0" smtClean="0"/>
                        <a:t>模塑聚苯板</a:t>
                      </a:r>
                      <a:endParaRPr lang="zh-CN" altLang="en-US" dirty="0"/>
                    </a:p>
                  </a:txBody>
                  <a:tcPr anchor="ct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dirty="0" smtClean="0"/>
                        <a:t>≤</a:t>
                      </a:r>
                      <a:r>
                        <a:rPr lang="en-US" altLang="zh-CN" dirty="0" smtClean="0"/>
                        <a:t>0.039</a:t>
                      </a:r>
                      <a:endParaRPr lang="zh-CN" altLang="en-US" dirty="0" smtClean="0"/>
                    </a:p>
                  </a:txBody>
                  <a:tcPr anchor="ctr">
                    <a:solidFill>
                      <a:srgbClr val="FFFF00"/>
                    </a:solidFill>
                  </a:tcPr>
                </a:tc>
              </a:tr>
              <a:tr h="370840">
                <a:tc>
                  <a:txBody>
                    <a:bodyPr/>
                    <a:lstStyle/>
                    <a:p>
                      <a:pPr algn="ctr"/>
                      <a:r>
                        <a:rPr lang="zh-CN" altLang="en-US" dirty="0" smtClean="0"/>
                        <a:t>改性聚苯板</a:t>
                      </a:r>
                      <a:endParaRPr lang="zh-CN" altLang="en-US" dirty="0"/>
                    </a:p>
                  </a:txBody>
                  <a:tcPr anchor="ctr">
                    <a:solidFill>
                      <a:srgbClr val="FFFF00"/>
                    </a:solidFill>
                  </a:tcPr>
                </a:tc>
                <a:tc>
                  <a:txBody>
                    <a:bodyPr/>
                    <a:lstStyle/>
                    <a:p>
                      <a:pPr algn="ctr"/>
                      <a:r>
                        <a:rPr lang="zh-CN" altLang="en-US" dirty="0" smtClean="0"/>
                        <a:t>≤</a:t>
                      </a:r>
                      <a:r>
                        <a:rPr lang="en-US" altLang="zh-CN" dirty="0" smtClean="0"/>
                        <a:t>0.041</a:t>
                      </a:r>
                      <a:endParaRPr lang="zh-CN" altLang="en-US" dirty="0"/>
                    </a:p>
                  </a:txBody>
                  <a:tcPr anchor="ctr">
                    <a:solidFill>
                      <a:srgbClr val="FFFF00"/>
                    </a:solidFill>
                  </a:tcPr>
                </a:tc>
              </a:tr>
              <a:tr h="370840">
                <a:tc>
                  <a:txBody>
                    <a:bodyPr/>
                    <a:lstStyle/>
                    <a:p>
                      <a:pPr algn="ctr"/>
                      <a:r>
                        <a:rPr lang="zh-CN" altLang="en-US" dirty="0" smtClean="0">
                          <a:solidFill>
                            <a:schemeClr val="tx1"/>
                          </a:solidFill>
                        </a:rPr>
                        <a:t>岩棉带</a:t>
                      </a:r>
                      <a:endParaRPr lang="zh-CN" altLang="en-US" dirty="0">
                        <a:solidFill>
                          <a:schemeClr val="tx1"/>
                        </a:solidFill>
                      </a:endParaRPr>
                    </a:p>
                  </a:txBody>
                  <a:tcPr anchor="ctr">
                    <a:solidFill>
                      <a:schemeClr val="accent1">
                        <a:lumMod val="20000"/>
                        <a:lumOff val="80000"/>
                      </a:schemeClr>
                    </a:solidFill>
                  </a:tcPr>
                </a:tc>
                <a:tc>
                  <a:txBody>
                    <a:bodyPr/>
                    <a:lstStyle/>
                    <a:p>
                      <a:pPr algn="ctr"/>
                      <a:r>
                        <a:rPr lang="zh-CN" altLang="en-US" dirty="0" smtClean="0">
                          <a:solidFill>
                            <a:schemeClr val="tx1"/>
                          </a:solidFill>
                        </a:rPr>
                        <a:t>≤</a:t>
                      </a:r>
                      <a:r>
                        <a:rPr lang="en-US" altLang="zh-CN" dirty="0" smtClean="0">
                          <a:solidFill>
                            <a:schemeClr val="tx1"/>
                          </a:solidFill>
                        </a:rPr>
                        <a:t>0.048</a:t>
                      </a:r>
                      <a:endParaRPr lang="zh-CN" altLang="en-US" dirty="0">
                        <a:solidFill>
                          <a:schemeClr val="tx1"/>
                        </a:solidFill>
                      </a:endParaRPr>
                    </a:p>
                  </a:txBody>
                  <a:tcPr anchor="ctr">
                    <a:solidFill>
                      <a:schemeClr val="accent1">
                        <a:lumMod val="20000"/>
                        <a:lumOff val="80000"/>
                      </a:schemeClr>
                    </a:solidFill>
                  </a:tcPr>
                </a:tc>
              </a:tr>
              <a:tr h="370840">
                <a:tc>
                  <a:txBody>
                    <a:bodyPr/>
                    <a:lstStyle/>
                    <a:p>
                      <a:pPr algn="ctr"/>
                      <a:r>
                        <a:rPr lang="zh-CN" altLang="en-US" dirty="0" smtClean="0">
                          <a:solidFill>
                            <a:schemeClr val="tx1"/>
                          </a:solidFill>
                        </a:rPr>
                        <a:t>无机轻集料板</a:t>
                      </a:r>
                      <a:endParaRPr lang="zh-CN" altLang="en-US" dirty="0">
                        <a:solidFill>
                          <a:schemeClr val="tx1"/>
                        </a:solidFill>
                      </a:endParaRPr>
                    </a:p>
                  </a:txBody>
                  <a:tcPr anchor="ctr">
                    <a:solidFill>
                      <a:schemeClr val="accent1">
                        <a:lumMod val="20000"/>
                        <a:lumOff val="80000"/>
                      </a:schemeClr>
                    </a:solidFill>
                  </a:tcPr>
                </a:tc>
                <a:tc>
                  <a:txBody>
                    <a:bodyPr/>
                    <a:lstStyle/>
                    <a:p>
                      <a:pPr algn="ctr"/>
                      <a:r>
                        <a:rPr lang="zh-CN" altLang="en-US" dirty="0" smtClean="0">
                          <a:solidFill>
                            <a:schemeClr val="tx1"/>
                          </a:solidFill>
                        </a:rPr>
                        <a:t>≤</a:t>
                      </a:r>
                      <a:r>
                        <a:rPr lang="en-US" altLang="zh-CN" dirty="0" smtClean="0">
                          <a:solidFill>
                            <a:schemeClr val="tx1"/>
                          </a:solidFill>
                        </a:rPr>
                        <a:t>0.058</a:t>
                      </a:r>
                      <a:endParaRPr lang="zh-CN" altLang="en-US" dirty="0">
                        <a:solidFill>
                          <a:schemeClr val="tx1"/>
                        </a:solidFill>
                      </a:endParaRPr>
                    </a:p>
                  </a:txBody>
                  <a:tcPr anchor="ctr">
                    <a:solidFill>
                      <a:schemeClr val="accent1">
                        <a:lumMod val="20000"/>
                        <a:lumOff val="80000"/>
                      </a:schemeClr>
                    </a:solidFill>
                  </a:tcPr>
                </a:tc>
              </a:tr>
              <a:tr h="370840">
                <a:tc>
                  <a:txBody>
                    <a:bodyPr/>
                    <a:lstStyle/>
                    <a:p>
                      <a:pPr algn="ctr"/>
                      <a:r>
                        <a:rPr lang="zh-CN" altLang="en-US" dirty="0" smtClean="0">
                          <a:solidFill>
                            <a:schemeClr val="tx1"/>
                          </a:solidFill>
                        </a:rPr>
                        <a:t>发泡玻璃</a:t>
                      </a:r>
                      <a:endParaRPr lang="zh-CN" altLang="en-US" dirty="0">
                        <a:solidFill>
                          <a:schemeClr val="tx1"/>
                        </a:solidFill>
                      </a:endParaRPr>
                    </a:p>
                  </a:txBody>
                  <a:tcPr anchor="ctr">
                    <a:solidFill>
                      <a:schemeClr val="accent1">
                        <a:lumMod val="20000"/>
                        <a:lumOff val="80000"/>
                      </a:schemeClr>
                    </a:solidFill>
                  </a:tcPr>
                </a:tc>
                <a:tc>
                  <a:txBody>
                    <a:bodyPr/>
                    <a:lstStyle/>
                    <a:p>
                      <a:pPr algn="ctr"/>
                      <a:r>
                        <a:rPr lang="zh-CN" altLang="en-US" dirty="0" smtClean="0">
                          <a:solidFill>
                            <a:schemeClr val="tx1"/>
                          </a:solidFill>
                        </a:rPr>
                        <a:t>≤</a:t>
                      </a:r>
                      <a:r>
                        <a:rPr lang="en-US" altLang="zh-CN" dirty="0" smtClean="0">
                          <a:solidFill>
                            <a:schemeClr val="tx1"/>
                          </a:solidFill>
                        </a:rPr>
                        <a:t>0.062</a:t>
                      </a:r>
                      <a:endParaRPr lang="zh-CN" altLang="en-US" dirty="0">
                        <a:solidFill>
                          <a:schemeClr val="tx1"/>
                        </a:solidFill>
                      </a:endParaRPr>
                    </a:p>
                  </a:txBody>
                  <a:tcPr anchor="ctr">
                    <a:solidFill>
                      <a:schemeClr val="accent1">
                        <a:lumMod val="20000"/>
                        <a:lumOff val="80000"/>
                      </a:schemeClr>
                    </a:solidFill>
                  </a:tcPr>
                </a:tc>
              </a:tr>
            </a:tbl>
          </a:graphicData>
        </a:graphic>
      </p:graphicFrame>
      <p:sp>
        <p:nvSpPr>
          <p:cNvPr id="13" name="矩形 12"/>
          <p:cNvSpPr/>
          <p:nvPr/>
        </p:nvSpPr>
        <p:spPr>
          <a:xfrm>
            <a:off x="1710467" y="5283217"/>
            <a:ext cx="9294607" cy="1200329"/>
          </a:xfrm>
          <a:prstGeom prst="rect">
            <a:avLst/>
          </a:prstGeom>
        </p:spPr>
        <p:txBody>
          <a:bodyPr wrap="square" anchor="ctr" anchorCtr="0">
            <a:spAutoFit/>
          </a:bodyPr>
          <a:lstStyle/>
          <a:p>
            <a:endParaRPr lang="en-US" altLang="zh-CN" sz="1600" dirty="0" smtClean="0">
              <a:latin typeface="+mn-ea"/>
            </a:endParaRPr>
          </a:p>
          <a:p>
            <a:r>
              <a:rPr lang="zh-CN" altLang="en-US" sz="2800" dirty="0" smtClean="0">
                <a:latin typeface="+mn-ea"/>
              </a:rPr>
              <a:t>然而岩棉材料强度弱，易损失、吸水冻融破坏如何解决？</a:t>
            </a:r>
            <a:endParaRPr lang="en-US" altLang="zh-CN" sz="2800" dirty="0" smtClean="0">
              <a:latin typeface="+mn-ea"/>
            </a:endParaRPr>
          </a:p>
          <a:p>
            <a:r>
              <a:rPr lang="en-US" altLang="zh-CN" sz="2800" b="1" dirty="0" smtClean="0">
                <a:solidFill>
                  <a:srgbClr val="FF0000"/>
                </a:solidFill>
                <a:latin typeface="+mn-ea"/>
              </a:rPr>
              <a:t>——</a:t>
            </a:r>
            <a:r>
              <a:rPr lang="zh-CN" altLang="en-US" sz="2800" b="1" dirty="0" smtClean="0">
                <a:solidFill>
                  <a:srgbClr val="FF0000"/>
                </a:solidFill>
                <a:latin typeface="+mn-ea"/>
              </a:rPr>
              <a:t>装饰面板与底板机械连接构造</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896610" y="1252843"/>
            <a:ext cx="5695950" cy="4707890"/>
          </a:xfrm>
          <a:prstGeom prst="rect">
            <a:avLst/>
          </a:prstGeom>
          <a:noFill/>
        </p:spPr>
        <p:txBody>
          <a:bodyPr wrap="square" rtlCol="0">
            <a:spAutoFit/>
          </a:bodyPr>
          <a:lstStyle/>
          <a:p>
            <a:pPr indent="457200" eaLnBrk="1" latinLnBrk="0" hangingPunct="1">
              <a:lnSpc>
                <a:spcPct val="150000"/>
              </a:lnSpc>
            </a:pPr>
            <a:r>
              <a:rPr lang="zh-CN" altLang="en-US" sz="2000" dirty="0" smtClean="0">
                <a:latin typeface="+mn-ea"/>
                <a:ea typeface="+mn-ea"/>
              </a:rPr>
              <a:t>元创经过</a:t>
            </a:r>
            <a:r>
              <a:rPr lang="en-US" altLang="zh-CN" sz="2000" dirty="0" smtClean="0">
                <a:latin typeface="+mn-ea"/>
                <a:ea typeface="+mn-ea"/>
              </a:rPr>
              <a:t>12</a:t>
            </a:r>
            <a:r>
              <a:rPr lang="zh-CN" altLang="en-US" sz="2000" dirty="0" smtClean="0">
                <a:latin typeface="+mn-ea"/>
                <a:ea typeface="+mn-ea"/>
              </a:rPr>
              <a:t>年的研发及应用，总结经验不断完善，最终确定了</a:t>
            </a:r>
            <a:r>
              <a:rPr lang="zh-CN" altLang="en-US" sz="2000" b="1" dirty="0" smtClean="0">
                <a:solidFill>
                  <a:srgbClr val="FF0000"/>
                </a:solidFill>
                <a:latin typeface="+mn-ea"/>
                <a:ea typeface="+mn-ea"/>
                <a:cs typeface="宋体" panose="02010600030101010101" pitchFamily="2" charset="-122"/>
              </a:rPr>
              <a:t>面板与底板的机械连接构造。</a:t>
            </a:r>
            <a:endParaRPr lang="en-US" altLang="zh-CN" sz="2000" b="1" dirty="0" smtClean="0">
              <a:solidFill>
                <a:srgbClr val="FF0000"/>
              </a:solidFill>
              <a:latin typeface="+mn-ea"/>
              <a:ea typeface="+mn-ea"/>
              <a:cs typeface="宋体" panose="02010600030101010101" pitchFamily="2" charset="-122"/>
            </a:endParaRPr>
          </a:p>
          <a:p>
            <a:pPr indent="457200" eaLnBrk="1" latinLnBrk="0" hangingPunct="1">
              <a:lnSpc>
                <a:spcPct val="150000"/>
              </a:lnSpc>
            </a:pPr>
            <a:r>
              <a:rPr lang="zh-CN" altLang="en-US" sz="2000" dirty="0" smtClean="0">
                <a:latin typeface="+mn-ea"/>
                <a:ea typeface="+mn-ea"/>
              </a:rPr>
              <a:t>解决了岩棉的缺点（吸水率较高、强度损失率</a:t>
            </a:r>
            <a:r>
              <a:rPr lang="en-US" altLang="zh-CN" sz="2000" dirty="0" smtClean="0">
                <a:latin typeface="+mn-ea"/>
                <a:ea typeface="+mn-ea"/>
              </a:rPr>
              <a:t>20%</a:t>
            </a:r>
            <a:r>
              <a:rPr lang="zh-CN" altLang="en-US" sz="2000" dirty="0" smtClean="0">
                <a:latin typeface="+mn-ea"/>
                <a:ea typeface="+mn-ea"/>
              </a:rPr>
              <a:t>左右、强度弱等）引起的构造不安全性问题。使得整个夹心板系统达到了</a:t>
            </a:r>
            <a:r>
              <a:rPr lang="zh-CN" altLang="en-US" sz="2000" b="1" dirty="0" smtClean="0">
                <a:solidFill>
                  <a:srgbClr val="FF0000"/>
                </a:solidFill>
                <a:latin typeface="+mn-ea"/>
                <a:ea typeface="+mn-ea"/>
                <a:cs typeface="宋体" panose="02010600030101010101" pitchFamily="2" charset="-122"/>
              </a:rPr>
              <a:t>结构安全、防火安全、建筑节能</a:t>
            </a:r>
            <a:r>
              <a:rPr lang="zh-CN" altLang="en-US" sz="2000" dirty="0" smtClean="0">
                <a:solidFill>
                  <a:schemeClr val="tx1"/>
                </a:solidFill>
                <a:latin typeface="+mn-ea"/>
                <a:ea typeface="+mn-ea"/>
                <a:cs typeface="宋体" panose="02010600030101010101" pitchFamily="2" charset="-122"/>
              </a:rPr>
              <a:t>的要求</a:t>
            </a:r>
            <a:r>
              <a:rPr lang="zh-CN" altLang="en-US" sz="2000" dirty="0" smtClean="0">
                <a:latin typeface="+mn-ea"/>
                <a:ea typeface="+mn-ea"/>
                <a:cs typeface="宋体" panose="02010600030101010101" pitchFamily="2" charset="-122"/>
              </a:rPr>
              <a:t>。</a:t>
            </a:r>
            <a:r>
              <a:rPr lang="en-US" altLang="zh-CN" sz="2000" dirty="0" smtClean="0">
                <a:latin typeface="+mn-ea"/>
              </a:rPr>
              <a:t> </a:t>
            </a:r>
            <a:endParaRPr lang="zh-CN" altLang="en-US" sz="2000" dirty="0" smtClean="0">
              <a:latin typeface="+mn-ea"/>
              <a:ea typeface="+mn-ea"/>
              <a:cs typeface="宋体" panose="02010600030101010101" pitchFamily="2" charset="-122"/>
            </a:endParaRPr>
          </a:p>
          <a:p>
            <a:pPr indent="457200" eaLnBrk="1" latinLnBrk="0" hangingPunct="1">
              <a:lnSpc>
                <a:spcPct val="150000"/>
              </a:lnSpc>
            </a:pP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于</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2017</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年</a:t>
            </a:r>
            <a:r>
              <a:rPr lang="zh-CN" alt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浙</a:t>
            </a:r>
            <a:r>
              <a:rPr lang="zh-CN"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江省建筑设计研究</a:t>
            </a:r>
            <a:r>
              <a:rPr lang="zh-CN" alt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院</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、杭州元创新型材料科技有限公司共同</a:t>
            </a:r>
            <a:r>
              <a:rPr lang="zh-CN" alt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主</a:t>
            </a:r>
            <a:r>
              <a:rPr lang="zh-CN"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编浙江省省标《保温装饰夹心板外墙外保温系统应用技术规程》</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DB 33/T </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1141-2017,</a:t>
            </a:r>
            <a:r>
              <a:rPr lang="zh-CN" alt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于</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2018</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年</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月</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日正式实施。</a:t>
            </a:r>
            <a:endParaRPr lang="zh-CN" altLang="zh-CN"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1" name="文本框 2" descr="标准封面"/>
          <p:cNvPicPr>
            <a:picLocks noChangeAspect="1"/>
          </p:cNvPicPr>
          <p:nvPr/>
        </p:nvPicPr>
        <p:blipFill>
          <a:blip r:embed="rId2" cstate="print"/>
          <a:stretch>
            <a:fillRect/>
          </a:stretch>
        </p:blipFill>
        <p:spPr>
          <a:xfrm>
            <a:off x="380703" y="1594369"/>
            <a:ext cx="2544795" cy="3600000"/>
          </a:xfrm>
          <a:prstGeom prst="rect">
            <a:avLst/>
          </a:prstGeom>
          <a:noFill/>
          <a:ln w="19050" cap="flat" cmpd="sng">
            <a:solidFill>
              <a:srgbClr val="094160"/>
            </a:solidFill>
            <a:prstDash val="solid"/>
            <a:round/>
            <a:headEnd type="none" w="med" len="med"/>
            <a:tailEnd type="none" w="med" len="med"/>
          </a:ln>
        </p:spPr>
      </p:pic>
      <p:pic>
        <p:nvPicPr>
          <p:cNvPr id="12" name="Picture 2" descr="C:\Users\Administrator\Desktop\页面提取自－CCF20181123_看图王(1).jpg"/>
          <p:cNvPicPr>
            <a:picLocks noChangeAspect="1" noChangeArrowheads="1"/>
          </p:cNvPicPr>
          <p:nvPr/>
        </p:nvPicPr>
        <p:blipFill>
          <a:blip r:embed="rId3" cstate="print"/>
          <a:srcRect t="1961"/>
          <a:stretch>
            <a:fillRect/>
          </a:stretch>
        </p:blipFill>
        <p:spPr bwMode="auto">
          <a:xfrm>
            <a:off x="3117007" y="1594369"/>
            <a:ext cx="2592288" cy="3600400"/>
          </a:xfrm>
          <a:prstGeom prst="rect">
            <a:avLst/>
          </a:prstGeom>
          <a:noFill/>
          <a:ln w="19050" cap="flat" cmpd="sng">
            <a:solidFill>
              <a:srgbClr val="094160"/>
            </a:solidFill>
            <a:prstDash val="solid"/>
            <a:round/>
            <a:headEnd type="none" w="med" len="med"/>
            <a:tailEnd type="none" w="med" len="me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custDataLst>
              <p:tags r:id="rId2"/>
            </p:custDataLst>
          </p:nvPr>
        </p:nvSpPr>
        <p:spPr/>
        <p:txBody>
          <a:bodyPr>
            <a:noAutofit/>
          </a:bodyPr>
          <a:lstStyle/>
          <a:p>
            <a:r>
              <a:rPr lang="zh-CN" altLang="en-US" sz="4800" dirty="0" smtClean="0"/>
              <a:t>产品性能</a:t>
            </a:r>
            <a:endParaRPr lang="en-US" altLang="zh-CN" sz="4800" dirty="0"/>
          </a:p>
        </p:txBody>
      </p:sp>
      <p:sp>
        <p:nvSpPr>
          <p:cNvPr id="5" name="TextBox 2"/>
          <p:cNvSpPr txBox="1"/>
          <p:nvPr>
            <p:custDataLst>
              <p:tags r:id="rId3"/>
            </p:custDataLst>
          </p:nvPr>
        </p:nvSpPr>
        <p:spPr>
          <a:xfrm>
            <a:off x="8188501" y="2517026"/>
            <a:ext cx="1910997" cy="1861185"/>
          </a:xfrm>
          <a:prstGeom prst="rect">
            <a:avLst/>
          </a:prstGeom>
          <a:noFill/>
        </p:spPr>
        <p:txBody>
          <a:bodyPr wrap="square" rtlCol="0">
            <a:spAutoFit/>
          </a:bodyPr>
          <a:lstStyle/>
          <a:p>
            <a:pPr marR="0" algn="ctr" defTabSz="914400" fontAlgn="auto">
              <a:spcBef>
                <a:spcPts val="0"/>
              </a:spcBef>
              <a:spcAft>
                <a:spcPts val="0"/>
              </a:spcAft>
              <a:buClrTx/>
              <a:buSzTx/>
              <a:buFontTx/>
              <a:defRPr/>
            </a:pPr>
            <a:r>
              <a:rPr lang="en-US" altLang="zh-CN" sz="11500" spc="150" dirty="0">
                <a:solidFill>
                  <a:schemeClr val="tx2"/>
                </a:solidFill>
                <a:latin typeface="Arial" panose="020B0604020202020204" pitchFamily="34" charset="0"/>
                <a:ea typeface="HYQiHei 95S" pitchFamily="18" charset="-122"/>
                <a:cs typeface="Arial" panose="020B0604020202020204" pitchFamily="34" charset="0"/>
                <a:sym typeface="+mn-lt"/>
              </a:rPr>
              <a:t>3</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000" fill="hold">
                                          <p:stCondLst>
                                            <p:cond delay="0"/>
                                          </p:stCondLst>
                                        </p:cTn>
                                        <p:tgtEl>
                                          <p:spTgt spid="5"/>
                                        </p:tgtEl>
                                        <p:attrNameLst>
                                          <p:attrName>style.visibility</p:attrName>
                                        </p:attrNameLst>
                                      </p:cBhvr>
                                      <p:to>
                                        <p:strVal val="visible"/>
                                      </p:to>
                                    </p:set>
                                    <p:animEffect transition="in" filter="blinds(horizontal)">
                                      <p:cBhvr>
                                        <p:cTn id="7" dur="1000"/>
                                        <p:tgtEl>
                                          <p:spTgt spid="5"/>
                                        </p:tgtEl>
                                      </p:cBhvr>
                                    </p:animEffect>
                                  </p:childTnLst>
                                </p:cTn>
                              </p:par>
                              <p:par>
                                <p:cTn id="8" presetID="3" presetClass="entr" presetSubtype="10" fill="hold" grpId="0" nodeType="withEffect">
                                  <p:stCondLst>
                                    <p:cond delay="0"/>
                                  </p:stCondLst>
                                  <p:childTnLst>
                                    <p:set>
                                      <p:cBhvr>
                                        <p:cTn id="9" dur="1000" fill="hold">
                                          <p:stCondLst>
                                            <p:cond delay="0"/>
                                          </p:stCondLst>
                                        </p:cTn>
                                        <p:tgtEl>
                                          <p:spTgt spid="9"/>
                                        </p:tgtEl>
                                        <p:attrNameLst>
                                          <p:attrName>style.visibility</p:attrName>
                                        </p:attrNameLst>
                                      </p:cBhvr>
                                      <p:to>
                                        <p:strVal val="visible"/>
                                      </p:to>
                                    </p:set>
                                    <p:animEffect transition="in" filter="blinds(horizontal)">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5" grpId="0"/>
      <p:bldP spid="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6"/>
          <p:cNvSpPr txBox="1"/>
          <p:nvPr>
            <p:custDataLst>
              <p:tags r:id="rId2"/>
            </p:custDataLst>
          </p:nvPr>
        </p:nvSpPr>
        <p:spPr>
          <a:xfrm>
            <a:off x="1" y="5913755"/>
            <a:ext cx="2667000" cy="790848"/>
          </a:xfrm>
          <a:prstGeom prst="rect">
            <a:avLst/>
          </a:prstGeom>
          <a:noFill/>
          <a:ln w="3175">
            <a:noFill/>
            <a:prstDash val="dash"/>
          </a:ln>
        </p:spPr>
        <p:txBody>
          <a:bodyPr wrap="square" lIns="72000" tIns="36000" rIns="72000" bIns="36000"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3C3C41"/>
                </a:solidFill>
                <a:effectLst/>
                <a:latin typeface="+mj-lt"/>
                <a:ea typeface="+mn-ea"/>
                <a:cs typeface="Segoe UI" panose="020B0502040204020203" pitchFamily="34" charset="0"/>
              </a:defRPr>
            </a:lvl1pPr>
          </a:lstStyle>
          <a:p>
            <a:pPr algn="ctr">
              <a:lnSpc>
                <a:spcPct val="100000"/>
              </a:lnSpc>
              <a:spcAft>
                <a:spcPts val="800"/>
              </a:spcAft>
              <a:defRPr/>
            </a:pPr>
            <a:r>
              <a:rPr lang="zh-CN" altLang="en-US" sz="2000" b="1" spc="15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保温装饰夹心</a:t>
            </a:r>
            <a:r>
              <a:rPr lang="zh-CN" altLang="en-US" sz="2000" b="1" spc="150" dirty="0" smtClean="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板</a:t>
            </a:r>
            <a:endParaRPr lang="en-US" altLang="zh-CN" sz="2000" b="1" spc="150" dirty="0" smtClean="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00000"/>
              </a:lnSpc>
              <a:spcAft>
                <a:spcPts val="800"/>
              </a:spcAft>
              <a:defRPr/>
            </a:pPr>
            <a:r>
              <a:rPr lang="zh-CN" altLang="en-US" sz="2000" b="1" spc="150" dirty="0" smtClean="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外保温系统</a:t>
            </a:r>
            <a:endParaRPr lang="zh-CN" altLang="en-US" sz="2000" b="1" spc="15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7" name="Title 6"/>
          <p:cNvSpPr txBox="1"/>
          <p:nvPr>
            <p:custDataLst>
              <p:tags r:id="rId3"/>
            </p:custDataLst>
          </p:nvPr>
        </p:nvSpPr>
        <p:spPr>
          <a:xfrm>
            <a:off x="6536056" y="5916670"/>
            <a:ext cx="2310765" cy="790848"/>
          </a:xfrm>
          <a:prstGeom prst="rect">
            <a:avLst/>
          </a:prstGeom>
          <a:noFill/>
          <a:ln w="3175">
            <a:noFill/>
            <a:prstDash val="dash"/>
          </a:ln>
          <a:extLst>
            <a:ext uri="{909E8E84-426E-40DD-AFC4-6F175D3DCCD1}">
              <a14:hiddenFill xmlns="" xmlns:a14="http://schemas.microsoft.com/office/drawing/2010/main">
                <a:solidFill>
                  <a:schemeClr val="bg2"/>
                </a:solidFill>
              </a14:hiddenFill>
            </a:ext>
          </a:extLst>
        </p:spPr>
        <p:txBody>
          <a:bodyPr wrap="square" lIns="72000" tIns="36000" rIns="72000" bIns="36000"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3C3C41"/>
                </a:solidFill>
                <a:effectLst/>
                <a:latin typeface="+mj-lt"/>
                <a:ea typeface="+mn-ea"/>
                <a:cs typeface="Segoe UI" panose="020B0502040204020203" pitchFamily="34" charset="0"/>
              </a:defRPr>
            </a:lvl1pPr>
          </a:lstStyle>
          <a:p>
            <a:pPr algn="ctr">
              <a:lnSpc>
                <a:spcPct val="100000"/>
              </a:lnSpc>
              <a:spcAft>
                <a:spcPts val="800"/>
              </a:spcAft>
              <a:defRPr/>
            </a:pPr>
            <a:r>
              <a:rPr lang="zh-CN" altLang="en-US" sz="2000" b="1" spc="15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保温装饰复合</a:t>
            </a:r>
            <a:r>
              <a:rPr lang="zh-CN" altLang="en-US" sz="2000" b="1" spc="150" dirty="0" smtClean="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板</a:t>
            </a:r>
            <a:endParaRPr lang="en-US" altLang="zh-CN" sz="2000" b="1" spc="150" dirty="0" smtClean="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00000"/>
              </a:lnSpc>
              <a:spcAft>
                <a:spcPts val="800"/>
              </a:spcAft>
              <a:defRPr/>
            </a:pPr>
            <a:r>
              <a:rPr lang="zh-CN" altLang="en-US" sz="2000" b="1" spc="15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外保</a:t>
            </a:r>
            <a:r>
              <a:rPr lang="zh-CN" altLang="en-US" sz="2000" b="1" spc="150" dirty="0" smtClean="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温系统</a:t>
            </a:r>
            <a:endParaRPr lang="zh-CN" altLang="en-US" sz="2000" b="1" spc="15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1" name="Title 6"/>
          <p:cNvSpPr txBox="1"/>
          <p:nvPr>
            <p:custDataLst>
              <p:tags r:id="rId4"/>
            </p:custDataLst>
          </p:nvPr>
        </p:nvSpPr>
        <p:spPr>
          <a:xfrm>
            <a:off x="3449656" y="534931"/>
            <a:ext cx="2310765" cy="790848"/>
          </a:xfrm>
          <a:prstGeom prst="rect">
            <a:avLst/>
          </a:prstGeom>
          <a:noFill/>
          <a:ln w="3175">
            <a:noFill/>
            <a:prstDash val="dash"/>
          </a:ln>
        </p:spPr>
        <p:txBody>
          <a:bodyPr wrap="square" lIns="72000" tIns="36000" rIns="72000" bIns="36000"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3C3C41"/>
                </a:solidFill>
                <a:effectLst/>
                <a:latin typeface="+mj-lt"/>
                <a:ea typeface="+mn-ea"/>
                <a:cs typeface="Segoe UI" panose="020B0502040204020203" pitchFamily="34" charset="0"/>
              </a:defRPr>
            </a:lvl1pPr>
          </a:lstStyle>
          <a:p>
            <a:pPr algn="ctr">
              <a:lnSpc>
                <a:spcPct val="100000"/>
              </a:lnSpc>
              <a:spcAft>
                <a:spcPts val="800"/>
              </a:spcAft>
              <a:defRPr/>
            </a:pPr>
            <a:r>
              <a:rPr lang="zh-CN" altLang="en-US" sz="2000" b="1" spc="15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背筋增强装饰</a:t>
            </a:r>
            <a:r>
              <a:rPr lang="zh-CN" altLang="en-US" sz="2000" b="1" spc="150" dirty="0" smtClean="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板</a:t>
            </a:r>
            <a:endParaRPr lang="en-US" altLang="zh-CN" sz="2000" b="1" spc="150" dirty="0" smtClean="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00000"/>
              </a:lnSpc>
              <a:spcAft>
                <a:spcPts val="800"/>
              </a:spcAft>
              <a:defRPr/>
            </a:pPr>
            <a:r>
              <a:rPr lang="zh-CN" altLang="en-US" sz="2000" b="1" spc="15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外保</a:t>
            </a:r>
            <a:r>
              <a:rPr lang="zh-CN" altLang="en-US" sz="2000" b="1" spc="150" dirty="0" smtClean="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温系统</a:t>
            </a:r>
            <a:endParaRPr lang="zh-CN" altLang="en-US" sz="2000" b="1" spc="15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5" name="Title 6"/>
          <p:cNvSpPr txBox="1"/>
          <p:nvPr>
            <p:custDataLst>
              <p:tags r:id="rId5"/>
            </p:custDataLst>
          </p:nvPr>
        </p:nvSpPr>
        <p:spPr>
          <a:xfrm>
            <a:off x="9515475" y="537845"/>
            <a:ext cx="2310765" cy="378460"/>
          </a:xfrm>
          <a:prstGeom prst="rect">
            <a:avLst/>
          </a:prstGeom>
          <a:noFill/>
          <a:ln w="3175">
            <a:noFill/>
            <a:prstDash val="dash"/>
          </a:ln>
        </p:spPr>
        <p:txBody>
          <a:bodyPr wrap="square" lIns="72000" tIns="36000" rIns="72000" bIns="36000"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3C3C41"/>
                </a:solidFill>
                <a:effectLst/>
                <a:latin typeface="+mj-lt"/>
                <a:ea typeface="+mn-ea"/>
                <a:cs typeface="Segoe UI" panose="020B0502040204020203" pitchFamily="34" charset="0"/>
              </a:defRPr>
            </a:lvl1pPr>
          </a:lstStyle>
          <a:p>
            <a:pPr algn="ctr">
              <a:lnSpc>
                <a:spcPct val="100000"/>
              </a:lnSpc>
              <a:spcAft>
                <a:spcPts val="800"/>
              </a:spcAft>
              <a:defRPr/>
            </a:pPr>
            <a:r>
              <a:rPr lang="zh-CN" altLang="en-US" sz="2000" b="1" spc="15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防火装饰隧道板</a:t>
            </a:r>
          </a:p>
        </p:txBody>
      </p:sp>
      <p:pic>
        <p:nvPicPr>
          <p:cNvPr id="7" name="图片 6" descr="夹芯板"/>
          <p:cNvPicPr/>
          <p:nvPr/>
        </p:nvPicPr>
        <p:blipFill>
          <a:blip r:embed="rId7" cstate="print"/>
          <a:stretch>
            <a:fillRect/>
          </a:stretch>
        </p:blipFill>
        <p:spPr>
          <a:xfrm>
            <a:off x="7566318" y="2095351"/>
            <a:ext cx="2587625" cy="4564380"/>
          </a:xfrm>
          <a:prstGeom prst="rect">
            <a:avLst/>
          </a:prstGeom>
        </p:spPr>
      </p:pic>
      <p:sp>
        <p:nvSpPr>
          <p:cNvPr id="20" name="文本框 11"/>
          <p:cNvSpPr txBox="1"/>
          <p:nvPr/>
        </p:nvSpPr>
        <p:spPr>
          <a:xfrm>
            <a:off x="859043" y="708735"/>
            <a:ext cx="9937115" cy="1476375"/>
          </a:xfrm>
          <a:prstGeom prst="rect">
            <a:avLst/>
          </a:prstGeom>
          <a:noFill/>
          <a:ln w="25400" cap="flat" cmpd="sng">
            <a:noFill/>
            <a:prstDash val="solid"/>
            <a:round/>
            <a:headEnd type="none" w="med" len="med"/>
            <a:tailEnd type="none" w="med" len="med"/>
          </a:ln>
        </p:spPr>
        <p:txBody>
          <a:bodyPr wrap="square" anchor="t">
            <a:spAutoFit/>
          </a:bodyPr>
          <a:lstStyle/>
          <a:p>
            <a:pPr eaLnBrk="0" fontAlgn="auto" hangingPunct="0">
              <a:lnSpc>
                <a:spcPct val="150000"/>
              </a:lnSpc>
            </a:pPr>
            <a:r>
              <a:rPr lang="zh-CN" altLang="en-US" sz="2000" b="1" dirty="0">
                <a:latin typeface="微软雅黑" panose="020B0503020204020204" pitchFamily="34" charset="-122"/>
                <a:ea typeface="微软雅黑" panose="020B0503020204020204" pitchFamily="34" charset="-122"/>
              </a:rPr>
              <a:t>保温装饰夹心</a:t>
            </a:r>
            <a:r>
              <a:rPr lang="zh-CN" altLang="en-US" sz="2000" b="1" dirty="0" smtClean="0">
                <a:latin typeface="微软雅黑" panose="020B0503020204020204" pitchFamily="34" charset="-122"/>
                <a:ea typeface="微软雅黑" panose="020B0503020204020204" pitchFamily="34" charset="-122"/>
              </a:rPr>
              <a:t>板外墙外保温系统</a:t>
            </a:r>
            <a:r>
              <a:rPr lang="zh-CN" altLang="en-US" sz="2000" dirty="0" smtClean="0">
                <a:latin typeface="微软雅黑" panose="020B0503020204020204" pitchFamily="34" charset="-122"/>
                <a:ea typeface="微软雅黑" panose="020B0503020204020204" pitchFamily="34" charset="-122"/>
              </a:rPr>
              <a:t>：</a:t>
            </a:r>
            <a:endParaRPr lang="en-US" altLang="zh-CN" sz="2000" dirty="0" smtClean="0">
              <a:latin typeface="微软雅黑" panose="020B0503020204020204" pitchFamily="34" charset="-122"/>
              <a:ea typeface="微软雅黑" panose="020B0503020204020204" pitchFamily="34" charset="-122"/>
            </a:endParaRPr>
          </a:p>
          <a:p>
            <a:pPr indent="457200" eaLnBrk="0" fontAlgn="auto" hangingPunct="0">
              <a:lnSpc>
                <a:spcPct val="150000"/>
              </a:lnSpc>
            </a:pPr>
            <a:r>
              <a:rPr lang="zh-CN" altLang="en-US" sz="2000" dirty="0" smtClean="0">
                <a:latin typeface="微软雅黑" panose="020B0503020204020204" pitchFamily="34" charset="-122"/>
                <a:ea typeface="微软雅黑" panose="020B0503020204020204" pitchFamily="34" charset="-122"/>
              </a:rPr>
              <a:t>由保温装饰夹心板、粘结砂浆、锚固件、嵌缝材料和密封胶等材料构成，采用粘锚结合的施工工艺将保温装饰夹心板安装在建筑外墙外表面的非承重保温装饰构造总称。</a:t>
            </a:r>
            <a:endParaRPr lang="zh-CN" altLang="en-US" sz="2000" dirty="0">
              <a:latin typeface="微软雅黑" panose="020B0503020204020204" pitchFamily="34" charset="-122"/>
              <a:ea typeface="微软雅黑" panose="020B0503020204020204" pitchFamily="34" charset="-122"/>
            </a:endParaRPr>
          </a:p>
        </p:txBody>
      </p:sp>
      <p:pic>
        <p:nvPicPr>
          <p:cNvPr id="22" name="Picture 2"/>
          <p:cNvPicPr>
            <a:picLocks noChangeAspect="1" noChangeArrowheads="1"/>
          </p:cNvPicPr>
          <p:nvPr/>
        </p:nvPicPr>
        <p:blipFill>
          <a:blip r:embed="rId8" cstate="print"/>
          <a:srcRect/>
          <a:stretch>
            <a:fillRect/>
          </a:stretch>
        </p:blipFill>
        <p:spPr bwMode="auto">
          <a:xfrm>
            <a:off x="1547478" y="2420120"/>
            <a:ext cx="5352281" cy="3764473"/>
          </a:xfrm>
          <a:prstGeom prst="rect">
            <a:avLst/>
          </a:prstGeom>
          <a:noFill/>
          <a:ln w="3175">
            <a:solidFill>
              <a:schemeClr val="tx1"/>
            </a:solidFill>
            <a:miter lim="800000"/>
            <a:headEnd/>
            <a:tailEnd/>
          </a:ln>
        </p:spPr>
      </p:pic>
    </p:spTree>
    <p:custDataLst>
      <p:tags r:id="rId1"/>
    </p:custDataLst>
  </p:cSld>
  <p:clrMapOvr>
    <a:masterClrMapping/>
  </p:clrMapOvr>
  <mc:AlternateContent xmlns:mc="http://schemas.openxmlformats.org/markup-compatibility/2006">
    <mc:Choice xmlns=""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000" fill="hold">
                                          <p:stCondLst>
                                            <p:cond delay="0"/>
                                          </p:stCondLst>
                                        </p:cTn>
                                        <p:tgtEl>
                                          <p:spTgt spid="7"/>
                                        </p:tgtEl>
                                        <p:attrNameLst>
                                          <p:attrName>style.visibility</p:attrName>
                                        </p:attrNameLst>
                                      </p:cBhvr>
                                      <p:to>
                                        <p:strVal val="visible"/>
                                      </p:to>
                                    </p:set>
                                    <p:animEffect transition="in" filter="blinds(horizontal)">
                                      <p:cBhvr>
                                        <p:cTn id="7" dur="1000"/>
                                        <p:tgtEl>
                                          <p:spTgt spid="7"/>
                                        </p:tgtEl>
                                      </p:cBhvr>
                                    </p:animEffect>
                                  </p:childTnLst>
                                </p:cTn>
                              </p:par>
                              <p:par>
                                <p:cTn id="8" presetID="3" presetClass="entr" presetSubtype="10" fill="hold" grpId="1" nodeType="withEffect">
                                  <p:stCondLst>
                                    <p:cond delay="0"/>
                                  </p:stCondLst>
                                  <p:childTnLst>
                                    <p:set>
                                      <p:cBhvr>
                                        <p:cTn id="9" dur="1000" fill="hold">
                                          <p:stCondLst>
                                            <p:cond delay="0"/>
                                          </p:stCondLst>
                                        </p:cTn>
                                        <p:tgtEl>
                                          <p:spTgt spid="45"/>
                                        </p:tgtEl>
                                        <p:attrNameLst>
                                          <p:attrName>style.visibility</p:attrName>
                                        </p:attrNameLst>
                                      </p:cBhvr>
                                      <p:to>
                                        <p:strVal val="visible"/>
                                      </p:to>
                                    </p:set>
                                    <p:animEffect transition="in" filter="blinds(horizontal)">
                                      <p:cBhvr>
                                        <p:cTn id="10" dur="1000"/>
                                        <p:tgtEl>
                                          <p:spTgt spid="45"/>
                                        </p:tgtEl>
                                      </p:cBhvr>
                                    </p:animEffect>
                                  </p:childTnLst>
                                </p:cTn>
                              </p:par>
                              <p:par>
                                <p:cTn id="11" presetID="3" presetClass="entr" presetSubtype="10" fill="hold" grpId="1" nodeType="withEffect">
                                  <p:stCondLst>
                                    <p:cond delay="0"/>
                                  </p:stCondLst>
                                  <p:childTnLst>
                                    <p:set>
                                      <p:cBhvr>
                                        <p:cTn id="12" dur="1000" fill="hold">
                                          <p:stCondLst>
                                            <p:cond delay="0"/>
                                          </p:stCondLst>
                                        </p:cTn>
                                        <p:tgtEl>
                                          <p:spTgt spid="37"/>
                                        </p:tgtEl>
                                        <p:attrNameLst>
                                          <p:attrName>style.visibility</p:attrName>
                                        </p:attrNameLst>
                                      </p:cBhvr>
                                      <p:to>
                                        <p:strVal val="visible"/>
                                      </p:to>
                                    </p:set>
                                    <p:animEffect transition="in" filter="blinds(horizontal)">
                                      <p:cBhvr>
                                        <p:cTn id="13" dur="1000"/>
                                        <p:tgtEl>
                                          <p:spTgt spid="37"/>
                                        </p:tgtEl>
                                      </p:cBhvr>
                                    </p:animEffect>
                                  </p:childTnLst>
                                </p:cTn>
                              </p:par>
                              <p:par>
                                <p:cTn id="14" presetID="3" presetClass="entr" presetSubtype="10" fill="hold" grpId="1" nodeType="withEffect">
                                  <p:stCondLst>
                                    <p:cond delay="0"/>
                                  </p:stCondLst>
                                  <p:childTnLst>
                                    <p:set>
                                      <p:cBhvr>
                                        <p:cTn id="15" dur="1000" fill="hold">
                                          <p:stCondLst>
                                            <p:cond delay="0"/>
                                          </p:stCondLst>
                                        </p:cTn>
                                        <p:tgtEl>
                                          <p:spTgt spid="41"/>
                                        </p:tgtEl>
                                        <p:attrNameLst>
                                          <p:attrName>style.visibility</p:attrName>
                                        </p:attrNameLst>
                                      </p:cBhvr>
                                      <p:to>
                                        <p:strVal val="visible"/>
                                      </p:to>
                                    </p:set>
                                    <p:animEffect transition="in" filter="blinds(horizontal)">
                                      <p:cBhvr>
                                        <p:cTn id="16" dur="1000"/>
                                        <p:tgtEl>
                                          <p:spTgt spid="41"/>
                                        </p:tgtEl>
                                      </p:cBhvr>
                                    </p:animEffect>
                                  </p:childTnLst>
                                </p:cTn>
                              </p:par>
                              <p:par>
                                <p:cTn id="17" presetID="3" presetClass="entr" presetSubtype="10" fill="hold" grpId="1" nodeType="withEffect">
                                  <p:stCondLst>
                                    <p:cond delay="0"/>
                                  </p:stCondLst>
                                  <p:childTnLst>
                                    <p:set>
                                      <p:cBhvr>
                                        <p:cTn id="18" dur="1000" fill="hold">
                                          <p:stCondLst>
                                            <p:cond delay="0"/>
                                          </p:stCondLst>
                                        </p:cTn>
                                        <p:tgtEl>
                                          <p:spTgt spid="18"/>
                                        </p:tgtEl>
                                        <p:attrNameLst>
                                          <p:attrName>style.visibility</p:attrName>
                                        </p:attrNameLst>
                                      </p:cBhvr>
                                      <p:to>
                                        <p:strVal val="visible"/>
                                      </p:to>
                                    </p:set>
                                    <p:animEffect transition="in" filter="blinds(horizontal)">
                                      <p:cBhvr>
                                        <p:cTn id="1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1"/>
      <p:bldP spid="37" grpId="1"/>
      <p:bldP spid="41" grpId="1"/>
      <p:bldP spid="4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1"/>
          <p:cNvSpPr txBox="1"/>
          <p:nvPr/>
        </p:nvSpPr>
        <p:spPr>
          <a:xfrm>
            <a:off x="1208548" y="1060916"/>
            <a:ext cx="10280619" cy="1384995"/>
          </a:xfrm>
          <a:prstGeom prst="rect">
            <a:avLst/>
          </a:prstGeom>
          <a:noFill/>
          <a:ln w="25400" cap="flat" cmpd="sng">
            <a:noFill/>
            <a:prstDash val="solid"/>
            <a:round/>
            <a:headEnd type="none" w="med" len="med"/>
            <a:tailEnd type="none" w="med" len="med"/>
          </a:ln>
        </p:spPr>
        <p:txBody>
          <a:bodyPr wrap="square" anchor="t">
            <a:spAutoFit/>
          </a:bodyPr>
          <a:lstStyle/>
          <a:p>
            <a:pPr eaLnBrk="0" fontAlgn="auto" hangingPunct="0">
              <a:lnSpc>
                <a:spcPct val="150000"/>
              </a:lnSpc>
            </a:pPr>
            <a:r>
              <a:rPr lang="zh-CN" altLang="en-US" sz="2000" b="1" dirty="0">
                <a:latin typeface="微软雅黑" panose="020B0503020204020204" pitchFamily="34" charset="-122"/>
                <a:ea typeface="微软雅黑" panose="020B0503020204020204" pitchFamily="34" charset="-122"/>
              </a:rPr>
              <a:t>保温装饰夹心板</a:t>
            </a:r>
            <a:r>
              <a:rPr lang="zh-CN" altLang="en-US" sz="2000" dirty="0" smtClean="0">
                <a:latin typeface="微软雅黑" panose="020B0503020204020204" pitchFamily="34" charset="-122"/>
                <a:ea typeface="微软雅黑" panose="020B0503020204020204" pitchFamily="34" charset="-122"/>
              </a:rPr>
              <a:t>：</a:t>
            </a:r>
            <a:endParaRPr lang="en-US" altLang="zh-CN" sz="2000" dirty="0" smtClean="0">
              <a:latin typeface="微软雅黑" panose="020B0503020204020204" pitchFamily="34" charset="-122"/>
              <a:ea typeface="微软雅黑" panose="020B0503020204020204" pitchFamily="34" charset="-122"/>
            </a:endParaRPr>
          </a:p>
          <a:p>
            <a:pPr indent="457200" eaLnBrk="0" fontAlgn="auto" hangingPunct="0">
              <a:lnSpc>
                <a:spcPct val="150000"/>
              </a:lnSpc>
            </a:pPr>
            <a:r>
              <a:rPr lang="zh-CN" altLang="en-US" dirty="0" smtClean="0">
                <a:latin typeface="微软雅黑" panose="020B0503020204020204" pitchFamily="34" charset="-122"/>
                <a:ea typeface="微软雅黑" panose="020B0503020204020204" pitchFamily="34" charset="-122"/>
              </a:rPr>
              <a:t>由</a:t>
            </a:r>
            <a:r>
              <a:rPr lang="zh-CN" altLang="en-US" dirty="0">
                <a:latin typeface="微软雅黑" panose="020B0503020204020204" pitchFamily="34" charset="-122"/>
                <a:ea typeface="微软雅黑" panose="020B0503020204020204" pitchFamily="34" charset="-122"/>
              </a:rPr>
              <a:t>装饰面板、底板、保温材料、连接件和胶粘剂等组成，装饰面板与底板通过连接件连接形成稳定的具有空腔的结构，空腔内满置保温材料，在工厂加工制成的具有保温和装饰功能的复合板材。</a:t>
            </a:r>
          </a:p>
        </p:txBody>
      </p:sp>
      <p:grpSp>
        <p:nvGrpSpPr>
          <p:cNvPr id="31" name="组合 30"/>
          <p:cNvGrpSpPr/>
          <p:nvPr/>
        </p:nvGrpSpPr>
        <p:grpSpPr>
          <a:xfrm>
            <a:off x="1409252" y="2646402"/>
            <a:ext cx="9810964" cy="2918508"/>
            <a:chOff x="1409252" y="2560338"/>
            <a:chExt cx="9810964" cy="2918508"/>
          </a:xfrm>
        </p:grpSpPr>
        <p:grpSp>
          <p:nvGrpSpPr>
            <p:cNvPr id="3" name="组合 2"/>
            <p:cNvGrpSpPr/>
            <p:nvPr/>
          </p:nvGrpSpPr>
          <p:grpSpPr>
            <a:xfrm>
              <a:off x="1409252" y="3076688"/>
              <a:ext cx="5680027" cy="2333779"/>
              <a:chOff x="1288533" y="576768"/>
              <a:chExt cx="7267286" cy="3095555"/>
            </a:xfrm>
          </p:grpSpPr>
          <p:pic>
            <p:nvPicPr>
              <p:cNvPr id="4" name="Picture 2" descr="E:\New item\2013\5-13杭州元创科技\a.png"/>
              <p:cNvPicPr>
                <a:picLocks noChangeAspect="1"/>
              </p:cNvPicPr>
              <p:nvPr/>
            </p:nvPicPr>
            <p:blipFill>
              <a:blip r:embed="rId3" cstate="print"/>
              <a:srcRect l="1398" t="23470" r="3252" b="21654"/>
              <a:stretch>
                <a:fillRect/>
              </a:stretch>
            </p:blipFill>
            <p:spPr>
              <a:xfrm>
                <a:off x="1379705" y="1417556"/>
                <a:ext cx="4897873" cy="2254767"/>
              </a:xfrm>
              <a:prstGeom prst="rect">
                <a:avLst/>
              </a:prstGeom>
              <a:noFill/>
              <a:ln w="9525">
                <a:noFill/>
              </a:ln>
            </p:spPr>
          </p:pic>
          <p:pic>
            <p:nvPicPr>
              <p:cNvPr id="5" name="Picture 7" descr="C:\Users\yuan\Desktop\粘锚\a06保温.png"/>
              <p:cNvPicPr>
                <a:picLocks noChangeAspect="1"/>
              </p:cNvPicPr>
              <p:nvPr/>
            </p:nvPicPr>
            <p:blipFill>
              <a:blip r:embed="rId4" cstate="print"/>
              <a:srcRect l="5576" t="31409" r="8426" b="28159"/>
              <a:stretch>
                <a:fillRect/>
              </a:stretch>
            </p:blipFill>
            <p:spPr>
              <a:xfrm>
                <a:off x="1574800" y="1544696"/>
                <a:ext cx="4404172" cy="1655704"/>
              </a:xfrm>
              <a:prstGeom prst="rect">
                <a:avLst/>
              </a:prstGeom>
              <a:noFill/>
              <a:ln w="9525">
                <a:noFill/>
              </a:ln>
            </p:spPr>
          </p:pic>
          <p:pic>
            <p:nvPicPr>
              <p:cNvPr id="6" name="Picture 5" descr="C:\Users\yuan\Desktop\粘锚\a04面板.png"/>
              <p:cNvPicPr>
                <a:picLocks noChangeAspect="1"/>
              </p:cNvPicPr>
              <p:nvPr/>
            </p:nvPicPr>
            <p:blipFill>
              <a:blip r:embed="rId5" cstate="print"/>
              <a:srcRect t="25702" b="25780"/>
              <a:stretch>
                <a:fillRect/>
              </a:stretch>
            </p:blipFill>
            <p:spPr>
              <a:xfrm>
                <a:off x="1308100" y="1054100"/>
                <a:ext cx="5119134" cy="1986844"/>
              </a:xfrm>
              <a:prstGeom prst="rect">
                <a:avLst/>
              </a:prstGeom>
              <a:noFill/>
              <a:ln w="9525">
                <a:noFill/>
              </a:ln>
            </p:spPr>
          </p:pic>
          <p:sp>
            <p:nvSpPr>
              <p:cNvPr id="7" name="TextBox 23"/>
              <p:cNvSpPr/>
              <p:nvPr/>
            </p:nvSpPr>
            <p:spPr>
              <a:xfrm>
                <a:off x="6276969" y="614941"/>
                <a:ext cx="2252689" cy="525260"/>
              </a:xfrm>
              <a:prstGeom prst="roundRect">
                <a:avLst>
                  <a:gd name="adj" fmla="val 16667"/>
                </a:avLst>
              </a:prstGeom>
              <a:solidFill>
                <a:srgbClr val="E88651"/>
              </a:solidFill>
              <a:ln w="9525">
                <a:solidFill>
                  <a:schemeClr val="tx1">
                    <a:lumMod val="50000"/>
                    <a:lumOff val="50000"/>
                  </a:schemeClr>
                </a:solidFill>
              </a:ln>
            </p:spPr>
            <p:txBody>
              <a:bodyPr wrap="square" anchor="t">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饰面涂层</a:t>
                </a:r>
                <a:endParaRPr lang="zh-CN" altLang="en-US" sz="1400" b="1" dirty="0">
                  <a:latin typeface="Arial" panose="020B0604020202020204" pitchFamily="34" charset="0"/>
                  <a:ea typeface="宋体" panose="02010600030101010101" pitchFamily="2" charset="-122"/>
                </a:endParaRPr>
              </a:p>
            </p:txBody>
          </p:sp>
          <p:sp>
            <p:nvSpPr>
              <p:cNvPr id="8" name="TextBox 30"/>
              <p:cNvSpPr/>
              <p:nvPr/>
            </p:nvSpPr>
            <p:spPr>
              <a:xfrm>
                <a:off x="6276969" y="1204602"/>
                <a:ext cx="2278089" cy="542003"/>
              </a:xfrm>
              <a:prstGeom prst="roundRect">
                <a:avLst>
                  <a:gd name="adj" fmla="val 16667"/>
                </a:avLst>
              </a:prstGeom>
              <a:solidFill>
                <a:srgbClr val="E88651"/>
              </a:solidFill>
              <a:ln w="9525">
                <a:solidFill>
                  <a:schemeClr val="tx1">
                    <a:lumMod val="50000"/>
                    <a:lumOff val="50000"/>
                  </a:schemeClr>
                </a:solidFill>
              </a:ln>
            </p:spPr>
            <p:txBody>
              <a:bodyPr wrap="square" anchor="t">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面       板</a:t>
                </a:r>
                <a:endParaRPr lang="zh-CN" alt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TextBox 35"/>
              <p:cNvSpPr/>
              <p:nvPr/>
            </p:nvSpPr>
            <p:spPr>
              <a:xfrm>
                <a:off x="6276969" y="2991478"/>
                <a:ext cx="2278850" cy="525260"/>
              </a:xfrm>
              <a:prstGeom prst="roundRect">
                <a:avLst>
                  <a:gd name="adj" fmla="val 16667"/>
                </a:avLst>
              </a:prstGeom>
              <a:solidFill>
                <a:srgbClr val="E88651"/>
              </a:solidFill>
              <a:ln w="9525">
                <a:solidFill>
                  <a:schemeClr val="tx1">
                    <a:lumMod val="50000"/>
                    <a:lumOff val="50000"/>
                  </a:schemeClr>
                </a:solidFill>
              </a:ln>
            </p:spPr>
            <p:txBody>
              <a:bodyPr wrap="square" anchor="t">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底       板</a:t>
                </a:r>
                <a:endParaRPr lang="zh-CN" alt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TextBox 36"/>
              <p:cNvSpPr/>
              <p:nvPr/>
            </p:nvSpPr>
            <p:spPr>
              <a:xfrm>
                <a:off x="6276969" y="2400439"/>
                <a:ext cx="2278850" cy="525260"/>
              </a:xfrm>
              <a:prstGeom prst="roundRect">
                <a:avLst>
                  <a:gd name="adj" fmla="val 16667"/>
                </a:avLst>
              </a:prstGeom>
              <a:solidFill>
                <a:srgbClr val="E88651"/>
              </a:solidFill>
              <a:ln w="9525">
                <a:solidFill>
                  <a:schemeClr val="tx1">
                    <a:lumMod val="50000"/>
                    <a:lumOff val="50000"/>
                  </a:schemeClr>
                </a:solidFill>
              </a:ln>
            </p:spPr>
            <p:txBody>
              <a:bodyPr wrap="square" anchor="t">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U</a:t>
                </a:r>
                <a:r>
                  <a:rPr lang="zh-CN" altLang="en-US" b="1"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型连</a:t>
                </a:r>
                <a:r>
                  <a:rPr lang="zh-CN" alt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接</a:t>
                </a:r>
                <a:r>
                  <a:rPr lang="zh-CN" altLang="en-US" b="1"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件</a:t>
                </a:r>
                <a:endParaRPr lang="en-US" altLang="zh-CN"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1" name="Picture 3" descr="C:\Users\yuan\Desktop\粘锚\a02.png"/>
              <p:cNvPicPr>
                <a:picLocks noChangeAspect="1"/>
              </p:cNvPicPr>
              <p:nvPr/>
            </p:nvPicPr>
            <p:blipFill>
              <a:blip r:embed="rId6" cstate="print"/>
              <a:srcRect t="23215" b="27446"/>
              <a:stretch>
                <a:fillRect/>
              </a:stretch>
            </p:blipFill>
            <p:spPr>
              <a:xfrm>
                <a:off x="1288533" y="576768"/>
                <a:ext cx="5119134" cy="2021464"/>
              </a:xfrm>
              <a:prstGeom prst="rect">
                <a:avLst/>
              </a:prstGeom>
              <a:noFill/>
              <a:ln w="9525">
                <a:noFill/>
              </a:ln>
            </p:spPr>
          </p:pic>
          <p:sp>
            <p:nvSpPr>
              <p:cNvPr id="12" name="TextBox 35"/>
              <p:cNvSpPr/>
              <p:nvPr/>
            </p:nvSpPr>
            <p:spPr>
              <a:xfrm>
                <a:off x="6276969" y="1809398"/>
                <a:ext cx="2278850" cy="525260"/>
              </a:xfrm>
              <a:prstGeom prst="roundRect">
                <a:avLst>
                  <a:gd name="adj" fmla="val 16667"/>
                </a:avLst>
              </a:prstGeom>
              <a:solidFill>
                <a:srgbClr val="E88651"/>
              </a:solidFill>
              <a:ln w="9525">
                <a:solidFill>
                  <a:schemeClr val="tx1">
                    <a:lumMod val="50000"/>
                    <a:lumOff val="50000"/>
                  </a:schemeClr>
                </a:solidFill>
              </a:ln>
            </p:spPr>
            <p:txBody>
              <a:bodyPr wrap="square" anchor="t">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保温芯材</a:t>
                </a:r>
                <a:endParaRPr lang="zh-CN" alt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13" name="直接箭头连接符 12"/>
              <p:cNvCxnSpPr/>
              <p:nvPr/>
            </p:nvCxnSpPr>
            <p:spPr>
              <a:xfrm flipV="1">
                <a:off x="5295900" y="914400"/>
                <a:ext cx="901700" cy="279400"/>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V="1">
                <a:off x="5334000" y="1524000"/>
                <a:ext cx="927100" cy="292100"/>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flipV="1">
                <a:off x="5359400" y="2006600"/>
                <a:ext cx="927100" cy="292100"/>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V="1">
                <a:off x="5270500" y="914400"/>
                <a:ext cx="927100" cy="292100"/>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a:off x="4762500" y="2628900"/>
                <a:ext cx="1460500" cy="0"/>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a:off x="4089400" y="3124200"/>
                <a:ext cx="2133600" cy="0"/>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grpSp>
        <p:pic>
          <p:nvPicPr>
            <p:cNvPr id="22" name="Picture 3" descr="C:\Users\Administrator\Desktop\未标题-1.jpg未标题-1"/>
            <p:cNvPicPr>
              <a:picLocks noChangeAspect="1"/>
            </p:cNvPicPr>
            <p:nvPr/>
          </p:nvPicPr>
          <p:blipFill>
            <a:blip r:embed="rId7" cstate="print">
              <a:clrChange>
                <a:clrFrom>
                  <a:srgbClr val="FFFFFF"/>
                </a:clrFrom>
                <a:clrTo>
                  <a:srgbClr val="FFFFFF">
                    <a:alpha val="0"/>
                  </a:srgbClr>
                </a:clrTo>
              </a:clrChange>
            </a:blip>
            <a:srcRect/>
            <a:stretch>
              <a:fillRect/>
            </a:stretch>
          </p:blipFill>
          <p:spPr>
            <a:xfrm>
              <a:off x="7624817" y="2560338"/>
              <a:ext cx="3577166" cy="1463040"/>
            </a:xfrm>
            <a:prstGeom prst="rect">
              <a:avLst/>
            </a:prstGeom>
            <a:noFill/>
            <a:ln w="9525">
              <a:solidFill>
                <a:srgbClr val="094160"/>
              </a:solidFill>
            </a:ln>
          </p:spPr>
        </p:pic>
        <p:cxnSp>
          <p:nvCxnSpPr>
            <p:cNvPr id="24" name="肘形连接符 23"/>
            <p:cNvCxnSpPr>
              <a:stCxn id="25" idx="0"/>
            </p:cNvCxnSpPr>
            <p:nvPr/>
          </p:nvCxnSpPr>
          <p:spPr>
            <a:xfrm rot="5400000" flipH="1" flipV="1">
              <a:off x="4800602" y="1627122"/>
              <a:ext cx="1850304" cy="3781307"/>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619848" y="4155407"/>
              <a:ext cx="3600368" cy="1323439"/>
            </a:xfrm>
            <a:prstGeom prst="rect">
              <a:avLst/>
            </a:prstGeom>
            <a:noFill/>
            <a:ln w="9525">
              <a:solidFill>
                <a:srgbClr val="094160"/>
              </a:solidFill>
            </a:ln>
          </p:spPr>
          <p:txBody>
            <a:bodyPr wrap="square" rtlCol="0">
              <a:spAutoFit/>
            </a:bodyPr>
            <a:lstStyle/>
            <a:p>
              <a:r>
                <a:rPr lang="zh-CN" altLang="en-US" sz="1600" dirty="0" smtClean="0">
                  <a:latin typeface="+mn-ea"/>
                  <a:ea typeface="+mn-ea"/>
                </a:rPr>
                <a:t>面板与底板设置</a:t>
              </a:r>
              <a:r>
                <a:rPr lang="en-US" altLang="zh-CN" sz="1600" dirty="0" smtClean="0">
                  <a:latin typeface="+mn-ea"/>
                  <a:ea typeface="+mn-ea"/>
                </a:rPr>
                <a:t>U</a:t>
              </a:r>
              <a:r>
                <a:rPr lang="zh-CN" altLang="en-US" sz="1600" dirty="0" smtClean="0">
                  <a:latin typeface="+mn-ea"/>
                  <a:ea typeface="+mn-ea"/>
                </a:rPr>
                <a:t>型金属连接件</a:t>
              </a:r>
            </a:p>
            <a:p>
              <a:r>
                <a:rPr lang="zh-CN" altLang="en-US" sz="1600" dirty="0" smtClean="0">
                  <a:latin typeface="+mn-ea"/>
                  <a:ea typeface="+mn-ea"/>
                </a:rPr>
                <a:t>连接件抗拉承载力不小于</a:t>
              </a:r>
              <a:r>
                <a:rPr lang="en-US" altLang="zh-CN" sz="1600" dirty="0" smtClean="0">
                  <a:latin typeface="+mn-ea"/>
                  <a:ea typeface="+mn-ea"/>
                </a:rPr>
                <a:t>900N</a:t>
              </a:r>
            </a:p>
            <a:p>
              <a:r>
                <a:rPr lang="zh-CN" altLang="en-US" sz="1600" dirty="0" smtClean="0">
                  <a:latin typeface="+mn-ea"/>
                  <a:ea typeface="+mn-ea"/>
                </a:rPr>
                <a:t>每平方米安装</a:t>
              </a:r>
              <a:r>
                <a:rPr lang="en-US" altLang="zh-CN" sz="1600" dirty="0" smtClean="0">
                  <a:latin typeface="+mn-ea"/>
                  <a:ea typeface="+mn-ea"/>
                </a:rPr>
                <a:t>10-12</a:t>
              </a:r>
              <a:r>
                <a:rPr lang="zh-CN" altLang="en-US" sz="1600" dirty="0" smtClean="0">
                  <a:latin typeface="+mn-ea"/>
                  <a:ea typeface="+mn-ea"/>
                </a:rPr>
                <a:t>个连接件</a:t>
              </a:r>
              <a:endParaRPr lang="en-US" altLang="zh-CN" sz="1600" dirty="0" smtClean="0">
                <a:latin typeface="+mn-ea"/>
                <a:ea typeface="+mn-ea"/>
              </a:endParaRPr>
            </a:p>
            <a:p>
              <a:r>
                <a:rPr lang="zh-CN" altLang="en-US" sz="1600" b="1" dirty="0" smtClean="0">
                  <a:latin typeface="+mn-ea"/>
                  <a:ea typeface="+mn-ea"/>
                </a:rPr>
                <a:t>确保即使保温材料与面板底板脱离</a:t>
              </a:r>
            </a:p>
            <a:p>
              <a:r>
                <a:rPr lang="zh-CN" altLang="en-US" sz="1600" b="1" dirty="0" smtClean="0">
                  <a:latin typeface="+mn-ea"/>
                  <a:ea typeface="+mn-ea"/>
                </a:rPr>
                <a:t>依旧可以保证整个</a:t>
              </a:r>
              <a:r>
                <a:rPr lang="zh-CN" altLang="en-US" sz="1600" b="1" dirty="0" smtClean="0">
                  <a:latin typeface="+mn-ea"/>
                </a:rPr>
                <a:t>产品</a:t>
              </a:r>
              <a:r>
                <a:rPr lang="zh-CN" altLang="en-US" sz="1600" b="1" dirty="0" smtClean="0">
                  <a:latin typeface="+mn-ea"/>
                  <a:ea typeface="+mn-ea"/>
                </a:rPr>
                <a:t>的结构安全</a:t>
              </a:r>
              <a:endParaRPr lang="zh-CN" altLang="en-US" sz="1600" b="1" dirty="0">
                <a:latin typeface="+mn-ea"/>
                <a:ea typeface="+mn-ea"/>
              </a:endParaRPr>
            </a:p>
          </p:txBody>
        </p:sp>
      </p:grpSp>
      <p:sp>
        <p:nvSpPr>
          <p:cNvPr id="25" name="矩形 24"/>
          <p:cNvSpPr/>
          <p:nvPr/>
        </p:nvSpPr>
        <p:spPr>
          <a:xfrm>
            <a:off x="3399416" y="4528991"/>
            <a:ext cx="871370" cy="53788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50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p:cNvPicPr>
            <a:picLocks noChangeAspect="1" noChangeArrowheads="1"/>
          </p:cNvPicPr>
          <p:nvPr/>
        </p:nvPicPr>
        <p:blipFill>
          <a:blip r:embed="rId3" cstate="print"/>
          <a:srcRect/>
          <a:stretch>
            <a:fillRect/>
          </a:stretch>
        </p:blipFill>
        <p:spPr bwMode="auto">
          <a:xfrm>
            <a:off x="501238" y="1553321"/>
            <a:ext cx="5463517" cy="4506101"/>
          </a:xfrm>
          <a:prstGeom prst="rect">
            <a:avLst/>
          </a:prstGeom>
          <a:noFill/>
          <a:ln w="9525">
            <a:noFill/>
            <a:miter lim="800000"/>
            <a:headEnd/>
            <a:tailEnd/>
          </a:ln>
        </p:spPr>
      </p:pic>
      <p:sp>
        <p:nvSpPr>
          <p:cNvPr id="28" name="TextBox 27"/>
          <p:cNvSpPr txBox="1"/>
          <p:nvPr/>
        </p:nvSpPr>
        <p:spPr>
          <a:xfrm>
            <a:off x="501238" y="1075401"/>
            <a:ext cx="5120569" cy="400110"/>
          </a:xfrm>
          <a:prstGeom prst="rect">
            <a:avLst/>
          </a:prstGeom>
          <a:noFill/>
        </p:spPr>
        <p:txBody>
          <a:bodyPr wrap="square" rtlCol="0">
            <a:spAutoFit/>
          </a:bodyPr>
          <a:lstStyle/>
          <a:p>
            <a:r>
              <a:rPr lang="zh-CN" altLang="en-US" sz="2000" dirty="0" smtClean="0">
                <a:latin typeface="+mn-ea"/>
                <a:ea typeface="+mn-ea"/>
              </a:rPr>
              <a:t>夹心板系统性能指标：</a:t>
            </a:r>
            <a:endParaRPr lang="zh-CN" altLang="en-US" sz="2000" dirty="0">
              <a:latin typeface="+mn-ea"/>
              <a:ea typeface="+mn-ea"/>
            </a:endParaRPr>
          </a:p>
        </p:txBody>
      </p:sp>
      <p:sp>
        <p:nvSpPr>
          <p:cNvPr id="29" name="TextBox 28"/>
          <p:cNvSpPr txBox="1"/>
          <p:nvPr/>
        </p:nvSpPr>
        <p:spPr>
          <a:xfrm>
            <a:off x="6106758" y="1075401"/>
            <a:ext cx="5120569" cy="400110"/>
          </a:xfrm>
          <a:prstGeom prst="rect">
            <a:avLst/>
          </a:prstGeom>
          <a:noFill/>
        </p:spPr>
        <p:txBody>
          <a:bodyPr wrap="square" rtlCol="0">
            <a:spAutoFit/>
          </a:bodyPr>
          <a:lstStyle/>
          <a:p>
            <a:r>
              <a:rPr lang="zh-CN" altLang="en-US" sz="2000" dirty="0" smtClean="0">
                <a:latin typeface="+mn-ea"/>
                <a:ea typeface="+mn-ea"/>
              </a:rPr>
              <a:t>夹心板性能指标：</a:t>
            </a:r>
            <a:endParaRPr lang="zh-CN" altLang="en-US" sz="2000" dirty="0">
              <a:latin typeface="+mn-ea"/>
              <a:ea typeface="+mn-ea"/>
            </a:endParaRPr>
          </a:p>
        </p:txBody>
      </p:sp>
      <p:pic>
        <p:nvPicPr>
          <p:cNvPr id="30" name="Picture 1" descr="C:\Users\Administrator\Desktop\图片1.png"/>
          <p:cNvPicPr>
            <a:picLocks noChangeAspect="1" noChangeArrowheads="1"/>
          </p:cNvPicPr>
          <p:nvPr/>
        </p:nvPicPr>
        <p:blipFill>
          <a:blip r:embed="rId4" cstate="print"/>
          <a:srcRect/>
          <a:stretch>
            <a:fillRect/>
          </a:stretch>
        </p:blipFill>
        <p:spPr bwMode="auto">
          <a:xfrm>
            <a:off x="6175032" y="1553321"/>
            <a:ext cx="5644974" cy="4506101"/>
          </a:xfrm>
          <a:prstGeom prst="rect">
            <a:avLst/>
          </a:prstGeom>
          <a:noFill/>
        </p:spPr>
      </p:pic>
      <p:cxnSp>
        <p:nvCxnSpPr>
          <p:cNvPr id="31" name="直接连接符 30"/>
          <p:cNvCxnSpPr/>
          <p:nvPr/>
        </p:nvCxnSpPr>
        <p:spPr>
          <a:xfrm>
            <a:off x="6067304" y="0"/>
            <a:ext cx="21524" cy="685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mc:AlternateContent xmlns:mc="http://schemas.openxmlformats.org/markup-compatibility/2006">
    <mc:Choice xmlns="" xmlns:p14="http://schemas.microsoft.com/office/powerpoint/2010/main" Requires="p14">
      <p:transition p14:dur="50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custDataLst>
              <p:tags r:id="rId2"/>
            </p:custDataLst>
          </p:nvPr>
        </p:nvSpPr>
        <p:spPr/>
        <p:txBody>
          <a:bodyPr>
            <a:noAutofit/>
          </a:bodyPr>
          <a:lstStyle/>
          <a:p>
            <a:r>
              <a:rPr lang="zh-CN" altLang="en-US" sz="4800" dirty="0" smtClean="0"/>
              <a:t>施工工艺</a:t>
            </a:r>
            <a:endParaRPr lang="en-US" altLang="zh-CN" sz="4800" dirty="0"/>
          </a:p>
        </p:txBody>
      </p:sp>
      <p:sp>
        <p:nvSpPr>
          <p:cNvPr id="5" name="TextBox 2"/>
          <p:cNvSpPr txBox="1"/>
          <p:nvPr>
            <p:custDataLst>
              <p:tags r:id="rId3"/>
            </p:custDataLst>
          </p:nvPr>
        </p:nvSpPr>
        <p:spPr>
          <a:xfrm>
            <a:off x="8188501" y="2517026"/>
            <a:ext cx="1910997" cy="1861185"/>
          </a:xfrm>
          <a:prstGeom prst="rect">
            <a:avLst/>
          </a:prstGeom>
          <a:noFill/>
        </p:spPr>
        <p:txBody>
          <a:bodyPr wrap="square" rtlCol="0">
            <a:spAutoFit/>
          </a:bodyPr>
          <a:lstStyle/>
          <a:p>
            <a:pPr marR="0" algn="ctr" defTabSz="914400" fontAlgn="auto">
              <a:spcBef>
                <a:spcPts val="0"/>
              </a:spcBef>
              <a:spcAft>
                <a:spcPts val="0"/>
              </a:spcAft>
              <a:buClrTx/>
              <a:buSzTx/>
              <a:buFontTx/>
              <a:defRPr/>
            </a:pPr>
            <a:r>
              <a:rPr lang="en-US" altLang="zh-CN" sz="11500" spc="150" dirty="0" smtClean="0">
                <a:solidFill>
                  <a:schemeClr val="tx2"/>
                </a:solidFill>
                <a:latin typeface="Arial" panose="020B0604020202020204" pitchFamily="34" charset="0"/>
                <a:ea typeface="HYQiHei 95S" pitchFamily="18" charset="-122"/>
                <a:cs typeface="Arial" panose="020B0604020202020204" pitchFamily="34" charset="0"/>
                <a:sym typeface="+mn-lt"/>
              </a:rPr>
              <a:t>4</a:t>
            </a:r>
            <a:endParaRPr lang="en-US" altLang="zh-CN" sz="11500" spc="150" dirty="0">
              <a:solidFill>
                <a:schemeClr val="tx2"/>
              </a:solidFill>
              <a:latin typeface="Arial" panose="020B0604020202020204" pitchFamily="34" charset="0"/>
              <a:ea typeface="HYQiHei 95S" pitchFamily="18" charset="-122"/>
              <a:cs typeface="Arial" panose="020B0604020202020204" pitchFamily="34" charset="0"/>
              <a:sym typeface="+mn-lt"/>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000" fill="hold">
                                          <p:stCondLst>
                                            <p:cond delay="0"/>
                                          </p:stCondLst>
                                        </p:cTn>
                                        <p:tgtEl>
                                          <p:spTgt spid="5"/>
                                        </p:tgtEl>
                                        <p:attrNameLst>
                                          <p:attrName>style.visibility</p:attrName>
                                        </p:attrNameLst>
                                      </p:cBhvr>
                                      <p:to>
                                        <p:strVal val="visible"/>
                                      </p:to>
                                    </p:set>
                                    <p:animEffect transition="in" filter="blinds(horizontal)">
                                      <p:cBhvr>
                                        <p:cTn id="7" dur="1000"/>
                                        <p:tgtEl>
                                          <p:spTgt spid="5"/>
                                        </p:tgtEl>
                                      </p:cBhvr>
                                    </p:animEffect>
                                  </p:childTnLst>
                                </p:cTn>
                              </p:par>
                              <p:par>
                                <p:cTn id="8" presetID="3" presetClass="entr" presetSubtype="10" fill="hold" grpId="0" nodeType="withEffect">
                                  <p:stCondLst>
                                    <p:cond delay="0"/>
                                  </p:stCondLst>
                                  <p:childTnLst>
                                    <p:set>
                                      <p:cBhvr>
                                        <p:cTn id="9" dur="1000" fill="hold">
                                          <p:stCondLst>
                                            <p:cond delay="0"/>
                                          </p:stCondLst>
                                        </p:cTn>
                                        <p:tgtEl>
                                          <p:spTgt spid="9"/>
                                        </p:tgtEl>
                                        <p:attrNameLst>
                                          <p:attrName>style.visibility</p:attrName>
                                        </p:attrNameLst>
                                      </p:cBhvr>
                                      <p:to>
                                        <p:strVal val="visible"/>
                                      </p:to>
                                    </p:set>
                                    <p:animEffect transition="in" filter="blinds(horizontal)">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5" grpId="0"/>
      <p:bldP spid="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矩形 157"/>
          <p:cNvSpPr/>
          <p:nvPr/>
        </p:nvSpPr>
        <p:spPr>
          <a:xfrm>
            <a:off x="893442" y="2803314"/>
            <a:ext cx="10916356" cy="3945466"/>
          </a:xfrm>
          <a:prstGeom prst="rect">
            <a:avLst/>
          </a:prstGeom>
          <a:solidFill>
            <a:srgbClr val="D6BE61">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5" name="组合 34"/>
          <p:cNvGrpSpPr/>
          <p:nvPr/>
        </p:nvGrpSpPr>
        <p:grpSpPr>
          <a:xfrm>
            <a:off x="1682908" y="735851"/>
            <a:ext cx="8432004" cy="1985384"/>
            <a:chOff x="1725940" y="1090865"/>
            <a:chExt cx="8432004" cy="1985384"/>
          </a:xfrm>
        </p:grpSpPr>
        <p:grpSp>
          <p:nvGrpSpPr>
            <p:cNvPr id="3" name="组合 2"/>
            <p:cNvGrpSpPr/>
            <p:nvPr/>
          </p:nvGrpSpPr>
          <p:grpSpPr>
            <a:xfrm>
              <a:off x="1725940" y="1090865"/>
              <a:ext cx="8432004" cy="1964312"/>
              <a:chOff x="1604303" y="2456333"/>
              <a:chExt cx="8893129" cy="2071735"/>
            </a:xfrm>
          </p:grpSpPr>
          <p:sp>
            <p:nvSpPr>
              <p:cNvPr id="4" name="Shape 1320"/>
              <p:cNvSpPr/>
              <p:nvPr/>
            </p:nvSpPr>
            <p:spPr>
              <a:xfrm>
                <a:off x="4206022" y="3400301"/>
                <a:ext cx="576063" cy="0"/>
              </a:xfrm>
              <a:prstGeom prst="line">
                <a:avLst/>
              </a:prstGeom>
              <a:ln w="12700">
                <a:solidFill>
                  <a:schemeClr val="bg1">
                    <a:lumMod val="65000"/>
                  </a:schemeClr>
                </a:solidFill>
                <a:miter lim="400000"/>
                <a:tailEnd type="triangle"/>
              </a:ln>
            </p:spPr>
            <p:txBody>
              <a:bodyPr lIns="50794" tIns="50794" rIns="50794" bIns="50794" anchor="ctr"/>
              <a:lstStyle/>
              <a:p>
                <a:pPr lvl="0">
                  <a:defRPr sz="3200">
                    <a:solidFill>
                      <a:srgbClr val="000000"/>
                    </a:solidFill>
                    <a:latin typeface="+mn-lt"/>
                    <a:ea typeface="+mn-ea"/>
                    <a:cs typeface="+mn-cs"/>
                    <a:sym typeface="Helvetica Light"/>
                  </a:defRPr>
                </a:pPr>
                <a:endParaRPr sz="426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Shape 1321"/>
              <p:cNvSpPr/>
              <p:nvPr/>
            </p:nvSpPr>
            <p:spPr>
              <a:xfrm flipV="1">
                <a:off x="5762834" y="3400301"/>
                <a:ext cx="576064" cy="0"/>
              </a:xfrm>
              <a:prstGeom prst="line">
                <a:avLst/>
              </a:prstGeom>
              <a:ln w="12700">
                <a:solidFill>
                  <a:schemeClr val="bg1">
                    <a:lumMod val="65000"/>
                  </a:schemeClr>
                </a:solidFill>
                <a:miter lim="400000"/>
                <a:tailEnd type="triangle"/>
              </a:ln>
            </p:spPr>
            <p:txBody>
              <a:bodyPr lIns="50794" tIns="50794" rIns="50794" bIns="50794" anchor="ctr"/>
              <a:lstStyle/>
              <a:p>
                <a:pPr lvl="0">
                  <a:defRPr sz="3200">
                    <a:solidFill>
                      <a:srgbClr val="000000"/>
                    </a:solidFill>
                    <a:latin typeface="+mn-lt"/>
                    <a:ea typeface="+mn-ea"/>
                    <a:cs typeface="+mn-cs"/>
                    <a:sym typeface="Helvetica Light"/>
                  </a:defRPr>
                </a:pPr>
                <a:endParaRPr sz="4265">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6" name="组合 81"/>
              <p:cNvGrpSpPr/>
              <p:nvPr/>
            </p:nvGrpSpPr>
            <p:grpSpPr>
              <a:xfrm>
                <a:off x="1604303" y="3061466"/>
                <a:ext cx="1109067" cy="1011882"/>
                <a:chOff x="1785253" y="2837046"/>
                <a:chExt cx="1109067" cy="1011882"/>
              </a:xfrm>
            </p:grpSpPr>
            <p:sp>
              <p:nvSpPr>
                <p:cNvPr id="31" name="文本框 460"/>
                <p:cNvSpPr txBox="1"/>
                <p:nvPr/>
              </p:nvSpPr>
              <p:spPr>
                <a:xfrm>
                  <a:off x="1785253" y="3475221"/>
                  <a:ext cx="1109067" cy="373707"/>
                </a:xfrm>
                <a:prstGeom prst="rect">
                  <a:avLst/>
                </a:prstGeom>
                <a:noFill/>
              </p:spPr>
              <p:txBody>
                <a:bodyPr wrap="none" rtlCol="0" anchor="t">
                  <a:spAutoFit/>
                </a:bodyPr>
                <a:lstStyle/>
                <a:p>
                  <a:pPr algn="ctr"/>
                  <a:r>
                    <a:rPr lang="zh-CN" altLang="en-US" sz="1705"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基层处理</a:t>
                  </a:r>
                  <a:endParaRPr lang="zh-CN" altLang="en-US" sz="1705"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32" name="Shape 1290"/>
                <p:cNvSpPr/>
                <p:nvPr/>
              </p:nvSpPr>
              <p:spPr>
                <a:xfrm>
                  <a:off x="2059752" y="2837046"/>
                  <a:ext cx="560070" cy="560070"/>
                </a:xfrm>
                <a:prstGeom prst="rect">
                  <a:avLst/>
                </a:prstGeom>
                <a:solidFill>
                  <a:srgbClr val="5FCFBF"/>
                </a:solidFill>
                <a:ln w="12700" cap="flat">
                  <a:noFill/>
                  <a:miter lim="400000"/>
                </a:ln>
                <a:effectLst/>
              </p:spPr>
              <p:txBody>
                <a:bodyPr wrap="square" lIns="67726" tIns="67726" rIns="67726" bIns="67726" numCol="1" anchor="ctr">
                  <a:noAutofit/>
                </a:bodyPr>
                <a:lstStyle/>
                <a:p>
                  <a:pPr>
                    <a:lnSpc>
                      <a:spcPct val="120000"/>
                    </a:lnSpc>
                    <a:defRPr sz="3200">
                      <a:solidFill>
                        <a:srgbClr val="FFFFFF"/>
                      </a:solidFill>
                      <a:latin typeface="+mn-lt"/>
                      <a:ea typeface="+mn-ea"/>
                      <a:cs typeface="+mn-cs"/>
                      <a:sym typeface="Helvetica Light"/>
                    </a:defRPr>
                  </a:pPr>
                  <a:endParaRPr sz="4265">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 name="文本框 472"/>
                <p:cNvSpPr txBox="1"/>
                <p:nvPr/>
              </p:nvSpPr>
              <p:spPr>
                <a:xfrm>
                  <a:off x="2182307" y="2937376"/>
                  <a:ext cx="281305" cy="404515"/>
                </a:xfrm>
                <a:prstGeom prst="rect">
                  <a:avLst/>
                </a:prstGeom>
                <a:noFill/>
              </p:spPr>
              <p:txBody>
                <a:bodyPr wrap="square" rtlCol="0">
                  <a:spAutoFit/>
                </a:bodyPr>
                <a:lstStyle/>
                <a:p>
                  <a:r>
                    <a:rPr lang="en-US" altLang="zh-CN" sz="1895" dirty="0">
                      <a:solidFill>
                        <a:schemeClr val="bg1"/>
                      </a:solidFill>
                    </a:rPr>
                    <a:t>1</a:t>
                  </a:r>
                </a:p>
              </p:txBody>
            </p:sp>
          </p:grpSp>
          <p:sp>
            <p:nvSpPr>
              <p:cNvPr id="7" name="Shape 1319"/>
              <p:cNvSpPr/>
              <p:nvPr/>
            </p:nvSpPr>
            <p:spPr>
              <a:xfrm>
                <a:off x="2649211" y="3400301"/>
                <a:ext cx="576063" cy="0"/>
              </a:xfrm>
              <a:prstGeom prst="line">
                <a:avLst/>
              </a:prstGeom>
              <a:ln w="12700">
                <a:solidFill>
                  <a:schemeClr val="bg1">
                    <a:lumMod val="65000"/>
                  </a:schemeClr>
                </a:solidFill>
                <a:miter lim="400000"/>
                <a:tailEnd type="triangle"/>
              </a:ln>
            </p:spPr>
            <p:txBody>
              <a:bodyPr lIns="50794" tIns="50794" rIns="50794" bIns="50794" anchor="ctr"/>
              <a:lstStyle/>
              <a:p>
                <a:pPr lvl="0">
                  <a:defRPr sz="3200">
                    <a:solidFill>
                      <a:srgbClr val="000000"/>
                    </a:solidFill>
                    <a:latin typeface="+mn-lt"/>
                    <a:ea typeface="+mn-ea"/>
                    <a:cs typeface="+mn-cs"/>
                    <a:sym typeface="Helvetica Light"/>
                  </a:defRPr>
                </a:pPr>
                <a:endParaRPr sz="4265">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8" name="组合 82"/>
              <p:cNvGrpSpPr/>
              <p:nvPr/>
            </p:nvGrpSpPr>
            <p:grpSpPr>
              <a:xfrm>
                <a:off x="3158404" y="3061466"/>
                <a:ext cx="1114489" cy="1012285"/>
                <a:chOff x="3673726" y="4337010"/>
                <a:chExt cx="1114489" cy="1012285"/>
              </a:xfrm>
            </p:grpSpPr>
            <p:sp>
              <p:nvSpPr>
                <p:cNvPr id="28" name="文本框 461"/>
                <p:cNvSpPr txBox="1"/>
                <p:nvPr/>
              </p:nvSpPr>
              <p:spPr>
                <a:xfrm>
                  <a:off x="3673726" y="4975185"/>
                  <a:ext cx="1114489" cy="374110"/>
                </a:xfrm>
                <a:prstGeom prst="rect">
                  <a:avLst/>
                </a:prstGeom>
                <a:noFill/>
              </p:spPr>
              <p:txBody>
                <a:bodyPr wrap="none" rtlCol="0" anchor="t">
                  <a:spAutoFit/>
                </a:bodyPr>
                <a:lstStyle/>
                <a:p>
                  <a:pPr algn="ctr"/>
                  <a:r>
                    <a:rPr lang="zh-CN" altLang="en-US" sz="1705"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弹线排板</a:t>
                  </a:r>
                  <a:endParaRPr lang="zh-CN" altLang="en-US" sz="1705"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29" name="Shape 1331"/>
                <p:cNvSpPr/>
                <p:nvPr/>
              </p:nvSpPr>
              <p:spPr>
                <a:xfrm>
                  <a:off x="3941411" y="4337010"/>
                  <a:ext cx="560070" cy="560070"/>
                </a:xfrm>
                <a:prstGeom prst="rect">
                  <a:avLst/>
                </a:prstGeom>
                <a:solidFill>
                  <a:srgbClr val="5FCFBF"/>
                </a:solidFill>
                <a:ln w="12700" cap="flat">
                  <a:noFill/>
                  <a:miter lim="400000"/>
                </a:ln>
                <a:effectLst/>
              </p:spPr>
              <p:txBody>
                <a:bodyPr wrap="square" lIns="67726" tIns="67726" rIns="67726" bIns="67726" numCol="1" anchor="ctr">
                  <a:noAutofit/>
                </a:bodyPr>
                <a:lstStyle/>
                <a:p>
                  <a:pPr>
                    <a:lnSpc>
                      <a:spcPct val="120000"/>
                    </a:lnSpc>
                    <a:defRPr sz="3200">
                      <a:solidFill>
                        <a:srgbClr val="FFFFFF"/>
                      </a:solidFill>
                      <a:latin typeface="+mn-lt"/>
                      <a:ea typeface="+mn-ea"/>
                      <a:cs typeface="+mn-cs"/>
                      <a:sym typeface="Helvetica Light"/>
                    </a:defRPr>
                  </a:pPr>
                  <a:endParaRPr sz="4265">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文本框 473"/>
                <p:cNvSpPr txBox="1"/>
                <p:nvPr/>
              </p:nvSpPr>
              <p:spPr>
                <a:xfrm>
                  <a:off x="4078571" y="4437340"/>
                  <a:ext cx="281305" cy="406271"/>
                </a:xfrm>
                <a:prstGeom prst="rect">
                  <a:avLst/>
                </a:prstGeom>
                <a:noFill/>
              </p:spPr>
              <p:txBody>
                <a:bodyPr wrap="square" rtlCol="0">
                  <a:spAutoFit/>
                </a:bodyPr>
                <a:lstStyle/>
                <a:p>
                  <a:r>
                    <a:rPr lang="en-US" altLang="zh-CN" sz="1895" dirty="0">
                      <a:solidFill>
                        <a:schemeClr val="bg1"/>
                      </a:solidFill>
                    </a:rPr>
                    <a:t>2</a:t>
                  </a:r>
                </a:p>
              </p:txBody>
            </p:sp>
          </p:grpSp>
          <p:grpSp>
            <p:nvGrpSpPr>
              <p:cNvPr id="9" name="组合 79"/>
              <p:cNvGrpSpPr/>
              <p:nvPr/>
            </p:nvGrpSpPr>
            <p:grpSpPr>
              <a:xfrm>
                <a:off x="4717926" y="3061466"/>
                <a:ext cx="1109067" cy="1011882"/>
                <a:chOff x="5032087" y="2865973"/>
                <a:chExt cx="1109067" cy="1011882"/>
              </a:xfrm>
            </p:grpSpPr>
            <p:sp>
              <p:nvSpPr>
                <p:cNvPr id="25" name="文本框 462"/>
                <p:cNvSpPr txBox="1"/>
                <p:nvPr/>
              </p:nvSpPr>
              <p:spPr>
                <a:xfrm>
                  <a:off x="5032087" y="3504148"/>
                  <a:ext cx="1109067" cy="373707"/>
                </a:xfrm>
                <a:prstGeom prst="rect">
                  <a:avLst/>
                </a:prstGeom>
                <a:noFill/>
              </p:spPr>
              <p:txBody>
                <a:bodyPr wrap="none" rtlCol="0" anchor="t">
                  <a:spAutoFit/>
                </a:bodyPr>
                <a:lstStyle/>
                <a:p>
                  <a:pPr algn="ctr"/>
                  <a:r>
                    <a:rPr lang="zh-CN" altLang="en-US" sz="1705"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粘贴板材</a:t>
                  </a:r>
                  <a:endParaRPr lang="zh-CN" altLang="en-US" sz="1705"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26" name="Shape 1336"/>
                <p:cNvSpPr/>
                <p:nvPr/>
              </p:nvSpPr>
              <p:spPr>
                <a:xfrm>
                  <a:off x="5290077" y="2865973"/>
                  <a:ext cx="560070" cy="560070"/>
                </a:xfrm>
                <a:prstGeom prst="rect">
                  <a:avLst/>
                </a:prstGeom>
                <a:solidFill>
                  <a:srgbClr val="00B050"/>
                </a:solidFill>
                <a:ln w="12700" cap="flat">
                  <a:solidFill>
                    <a:schemeClr val="accent2"/>
                  </a:solidFill>
                  <a:miter lim="400000"/>
                </a:ln>
                <a:effectLst/>
              </p:spPr>
              <p:txBody>
                <a:bodyPr wrap="square" lIns="67726" tIns="67726" rIns="67726" bIns="67726" numCol="1" anchor="ctr">
                  <a:noAutofit/>
                </a:bodyPr>
                <a:lstStyle/>
                <a:p>
                  <a:pPr lvl="0">
                    <a:lnSpc>
                      <a:spcPct val="120000"/>
                    </a:lnSpc>
                    <a:defRPr sz="3200">
                      <a:solidFill>
                        <a:srgbClr val="FFFFFF"/>
                      </a:solidFill>
                      <a:latin typeface="+mn-lt"/>
                      <a:ea typeface="+mn-ea"/>
                      <a:cs typeface="+mn-cs"/>
                      <a:sym typeface="Helvetica Light"/>
                    </a:defRPr>
                  </a:pPr>
                  <a:endParaRPr sz="426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文本框 474"/>
                <p:cNvSpPr txBox="1"/>
                <p:nvPr/>
              </p:nvSpPr>
              <p:spPr>
                <a:xfrm>
                  <a:off x="5427237" y="2960588"/>
                  <a:ext cx="281305" cy="406271"/>
                </a:xfrm>
                <a:prstGeom prst="rect">
                  <a:avLst/>
                </a:prstGeom>
                <a:noFill/>
              </p:spPr>
              <p:txBody>
                <a:bodyPr wrap="square" rtlCol="0">
                  <a:spAutoFit/>
                </a:bodyPr>
                <a:lstStyle/>
                <a:p>
                  <a:r>
                    <a:rPr lang="en-US" altLang="zh-CN" sz="1895">
                      <a:solidFill>
                        <a:schemeClr val="bg1"/>
                      </a:solidFill>
                    </a:rPr>
                    <a:t>3</a:t>
                  </a:r>
                </a:p>
              </p:txBody>
            </p:sp>
          </p:grpSp>
          <p:grpSp>
            <p:nvGrpSpPr>
              <p:cNvPr id="10" name="组合 78"/>
              <p:cNvGrpSpPr/>
              <p:nvPr/>
            </p:nvGrpSpPr>
            <p:grpSpPr>
              <a:xfrm>
                <a:off x="6274738" y="3061466"/>
                <a:ext cx="1109067" cy="1011882"/>
                <a:chOff x="6716871" y="2896245"/>
                <a:chExt cx="1109067" cy="1011882"/>
              </a:xfrm>
            </p:grpSpPr>
            <p:sp>
              <p:nvSpPr>
                <p:cNvPr id="22" name="文本框 463"/>
                <p:cNvSpPr txBox="1"/>
                <p:nvPr/>
              </p:nvSpPr>
              <p:spPr>
                <a:xfrm>
                  <a:off x="6716871" y="3534420"/>
                  <a:ext cx="1109067" cy="373707"/>
                </a:xfrm>
                <a:prstGeom prst="rect">
                  <a:avLst/>
                </a:prstGeom>
                <a:noFill/>
              </p:spPr>
              <p:txBody>
                <a:bodyPr wrap="none" rtlCol="0" anchor="t">
                  <a:spAutoFit/>
                </a:bodyPr>
                <a:lstStyle/>
                <a:p>
                  <a:pPr algn="ctr"/>
                  <a:r>
                    <a:rPr lang="zh-CN" altLang="en-US" sz="1705"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安装锚栓</a:t>
                  </a:r>
                  <a:endParaRPr lang="zh-CN" altLang="en-US" sz="1705"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23" name="Shape 1339"/>
                <p:cNvSpPr/>
                <p:nvPr/>
              </p:nvSpPr>
              <p:spPr>
                <a:xfrm>
                  <a:off x="6991370" y="2896245"/>
                  <a:ext cx="560070" cy="560070"/>
                </a:xfrm>
                <a:prstGeom prst="rect">
                  <a:avLst/>
                </a:prstGeom>
                <a:solidFill>
                  <a:srgbClr val="00B050"/>
                </a:solidFill>
                <a:ln w="12700" cap="flat">
                  <a:noFill/>
                  <a:miter lim="400000"/>
                </a:ln>
                <a:effectLst/>
              </p:spPr>
              <p:txBody>
                <a:bodyPr wrap="square" lIns="67726" tIns="67726" rIns="67726" bIns="67726" numCol="1" anchor="ctr">
                  <a:noAutofit/>
                </a:bodyPr>
                <a:lstStyle/>
                <a:p>
                  <a:pPr lvl="0">
                    <a:lnSpc>
                      <a:spcPct val="120000"/>
                    </a:lnSpc>
                    <a:defRPr sz="3200">
                      <a:solidFill>
                        <a:srgbClr val="FFFFFF"/>
                      </a:solidFill>
                      <a:latin typeface="+mn-lt"/>
                      <a:ea typeface="+mn-ea"/>
                      <a:cs typeface="+mn-cs"/>
                      <a:sym typeface="Helvetica Light"/>
                    </a:defRPr>
                  </a:pPr>
                  <a:endParaRPr sz="426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文本框 475"/>
                <p:cNvSpPr txBox="1"/>
                <p:nvPr/>
              </p:nvSpPr>
              <p:spPr>
                <a:xfrm>
                  <a:off x="7112655" y="2980065"/>
                  <a:ext cx="238760" cy="406271"/>
                </a:xfrm>
                <a:prstGeom prst="rect">
                  <a:avLst/>
                </a:prstGeom>
                <a:noFill/>
              </p:spPr>
              <p:txBody>
                <a:bodyPr wrap="square" rtlCol="0">
                  <a:spAutoFit/>
                </a:bodyPr>
                <a:lstStyle/>
                <a:p>
                  <a:r>
                    <a:rPr lang="en-US" altLang="zh-CN" sz="1895" dirty="0">
                      <a:solidFill>
                        <a:schemeClr val="bg1"/>
                      </a:solidFill>
                    </a:rPr>
                    <a:t>4</a:t>
                  </a:r>
                </a:p>
              </p:txBody>
            </p:sp>
          </p:grpSp>
          <p:grpSp>
            <p:nvGrpSpPr>
              <p:cNvPr id="11" name="组合 76"/>
              <p:cNvGrpSpPr/>
              <p:nvPr/>
            </p:nvGrpSpPr>
            <p:grpSpPr>
              <a:xfrm>
                <a:off x="9388365" y="3064958"/>
                <a:ext cx="1109067" cy="1004897"/>
                <a:chOff x="9569315" y="2896245"/>
                <a:chExt cx="1109067" cy="1004897"/>
              </a:xfrm>
            </p:grpSpPr>
            <p:sp>
              <p:nvSpPr>
                <p:cNvPr id="19" name="文本框 465"/>
                <p:cNvSpPr txBox="1"/>
                <p:nvPr/>
              </p:nvSpPr>
              <p:spPr>
                <a:xfrm>
                  <a:off x="9569315" y="3527435"/>
                  <a:ext cx="1109067" cy="373707"/>
                </a:xfrm>
                <a:prstGeom prst="rect">
                  <a:avLst/>
                </a:prstGeom>
                <a:noFill/>
              </p:spPr>
              <p:txBody>
                <a:bodyPr wrap="none" rtlCol="0" anchor="t">
                  <a:spAutoFit/>
                </a:bodyPr>
                <a:lstStyle/>
                <a:p>
                  <a:pPr algn="ctr"/>
                  <a:r>
                    <a:rPr lang="zh-CN" altLang="en-US" sz="1705"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清理验收</a:t>
                  </a:r>
                  <a:endParaRPr lang="zh-CN" altLang="en-US" sz="1705"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20" name="Shape 1345"/>
                <p:cNvSpPr/>
                <p:nvPr/>
              </p:nvSpPr>
              <p:spPr>
                <a:xfrm>
                  <a:off x="9855245" y="2896245"/>
                  <a:ext cx="560070" cy="560070"/>
                </a:xfrm>
                <a:prstGeom prst="rect">
                  <a:avLst/>
                </a:prstGeom>
                <a:solidFill>
                  <a:srgbClr val="5FCFBF"/>
                </a:solidFill>
                <a:ln w="12700" cap="flat">
                  <a:noFill/>
                  <a:miter lim="400000"/>
                </a:ln>
                <a:effectLst/>
              </p:spPr>
              <p:txBody>
                <a:bodyPr wrap="square" lIns="67726" tIns="67726" rIns="67726" bIns="67726" numCol="1" anchor="ctr">
                  <a:noAutofit/>
                </a:bodyPr>
                <a:lstStyle/>
                <a:p>
                  <a:pPr lvl="0">
                    <a:lnSpc>
                      <a:spcPct val="120000"/>
                    </a:lnSpc>
                    <a:defRPr sz="3200">
                      <a:solidFill>
                        <a:srgbClr val="FFFFFF"/>
                      </a:solidFill>
                      <a:latin typeface="+mn-lt"/>
                      <a:ea typeface="+mn-ea"/>
                      <a:cs typeface="+mn-cs"/>
                      <a:sym typeface="Helvetica Light"/>
                    </a:defRPr>
                  </a:pPr>
                  <a:endParaRPr sz="426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文本框 476"/>
                <p:cNvSpPr txBox="1"/>
                <p:nvPr/>
              </p:nvSpPr>
              <p:spPr>
                <a:xfrm>
                  <a:off x="10003303" y="2992130"/>
                  <a:ext cx="281305" cy="404515"/>
                </a:xfrm>
                <a:prstGeom prst="rect">
                  <a:avLst/>
                </a:prstGeom>
                <a:noFill/>
              </p:spPr>
              <p:txBody>
                <a:bodyPr wrap="square" rtlCol="0">
                  <a:spAutoFit/>
                </a:bodyPr>
                <a:lstStyle/>
                <a:p>
                  <a:r>
                    <a:rPr lang="en-US" altLang="zh-CN" sz="1895" dirty="0">
                      <a:solidFill>
                        <a:schemeClr val="bg1"/>
                      </a:solidFill>
                    </a:rPr>
                    <a:t>6</a:t>
                  </a:r>
                </a:p>
              </p:txBody>
            </p:sp>
          </p:grpSp>
          <p:grpSp>
            <p:nvGrpSpPr>
              <p:cNvPr id="12" name="组合 77"/>
              <p:cNvGrpSpPr/>
              <p:nvPr/>
            </p:nvGrpSpPr>
            <p:grpSpPr>
              <a:xfrm>
                <a:off x="7831551" y="3064958"/>
                <a:ext cx="1109067" cy="1004897"/>
                <a:chOff x="8301048" y="2896245"/>
                <a:chExt cx="1109067" cy="1004897"/>
              </a:xfrm>
            </p:grpSpPr>
            <p:sp>
              <p:nvSpPr>
                <p:cNvPr id="16" name="文本框 464"/>
                <p:cNvSpPr txBox="1"/>
                <p:nvPr/>
              </p:nvSpPr>
              <p:spPr>
                <a:xfrm>
                  <a:off x="8301048" y="3527435"/>
                  <a:ext cx="1109067" cy="373707"/>
                </a:xfrm>
                <a:prstGeom prst="rect">
                  <a:avLst/>
                </a:prstGeom>
                <a:noFill/>
              </p:spPr>
              <p:txBody>
                <a:bodyPr wrap="none" rtlCol="0" anchor="t">
                  <a:spAutoFit/>
                </a:bodyPr>
                <a:lstStyle/>
                <a:p>
                  <a:pPr algn="ctr"/>
                  <a:r>
                    <a:rPr lang="zh-CN" altLang="en-US" sz="1705"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嵌缝打胶</a:t>
                  </a:r>
                </a:p>
              </p:txBody>
            </p:sp>
            <p:sp>
              <p:nvSpPr>
                <p:cNvPr id="17" name="Shape 1342"/>
                <p:cNvSpPr/>
                <p:nvPr/>
              </p:nvSpPr>
              <p:spPr>
                <a:xfrm>
                  <a:off x="8575548" y="2896245"/>
                  <a:ext cx="560070" cy="560070"/>
                </a:xfrm>
                <a:prstGeom prst="rect">
                  <a:avLst/>
                </a:prstGeom>
                <a:solidFill>
                  <a:srgbClr val="00B050"/>
                </a:solidFill>
                <a:ln w="12700" cap="flat">
                  <a:noFill/>
                  <a:miter lim="400000"/>
                </a:ln>
                <a:effectLst/>
              </p:spPr>
              <p:txBody>
                <a:bodyPr wrap="square" lIns="67726" tIns="67726" rIns="67726" bIns="67726" numCol="1" anchor="ctr">
                  <a:noAutofit/>
                </a:bodyPr>
                <a:lstStyle/>
                <a:p>
                  <a:pPr lvl="0">
                    <a:lnSpc>
                      <a:spcPct val="120000"/>
                    </a:lnSpc>
                    <a:defRPr sz="3200">
                      <a:solidFill>
                        <a:srgbClr val="FFFFFF"/>
                      </a:solidFill>
                      <a:latin typeface="+mn-lt"/>
                      <a:ea typeface="+mn-ea"/>
                      <a:cs typeface="+mn-cs"/>
                      <a:sym typeface="Helvetica Light"/>
                    </a:defRPr>
                  </a:pPr>
                  <a:endParaRPr sz="426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文本框 480"/>
                <p:cNvSpPr txBox="1"/>
                <p:nvPr/>
              </p:nvSpPr>
              <p:spPr>
                <a:xfrm>
                  <a:off x="8693023" y="2993400"/>
                  <a:ext cx="281305" cy="406703"/>
                </a:xfrm>
                <a:prstGeom prst="rect">
                  <a:avLst/>
                </a:prstGeom>
                <a:noFill/>
              </p:spPr>
              <p:txBody>
                <a:bodyPr wrap="square" rtlCol="0">
                  <a:spAutoFit/>
                </a:bodyPr>
                <a:lstStyle/>
                <a:p>
                  <a:r>
                    <a:rPr lang="en-US" altLang="zh-CN" sz="1895" dirty="0">
                      <a:solidFill>
                        <a:schemeClr val="bg1"/>
                      </a:solidFill>
                    </a:rPr>
                    <a:t>5</a:t>
                  </a:r>
                </a:p>
              </p:txBody>
            </p:sp>
          </p:grpSp>
          <p:sp>
            <p:nvSpPr>
              <p:cNvPr id="13" name="Shape 1321"/>
              <p:cNvSpPr/>
              <p:nvPr/>
            </p:nvSpPr>
            <p:spPr>
              <a:xfrm flipV="1">
                <a:off x="7319646" y="3400301"/>
                <a:ext cx="576064" cy="0"/>
              </a:xfrm>
              <a:prstGeom prst="line">
                <a:avLst/>
              </a:prstGeom>
              <a:ln w="12700">
                <a:solidFill>
                  <a:schemeClr val="bg1">
                    <a:lumMod val="65000"/>
                  </a:schemeClr>
                </a:solidFill>
                <a:miter lim="400000"/>
                <a:tailEnd type="triangle"/>
              </a:ln>
            </p:spPr>
            <p:txBody>
              <a:bodyPr lIns="50794" tIns="50794" rIns="50794" bIns="50794" anchor="ctr"/>
              <a:lstStyle/>
              <a:p>
                <a:pPr lvl="0">
                  <a:defRPr sz="3200">
                    <a:solidFill>
                      <a:srgbClr val="000000"/>
                    </a:solidFill>
                    <a:latin typeface="+mn-lt"/>
                    <a:ea typeface="+mn-ea"/>
                    <a:cs typeface="+mn-cs"/>
                    <a:sym typeface="Helvetica Light"/>
                  </a:defRPr>
                </a:pPr>
                <a:endParaRPr sz="426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Shape 1321"/>
              <p:cNvSpPr/>
              <p:nvPr/>
            </p:nvSpPr>
            <p:spPr>
              <a:xfrm flipV="1">
                <a:off x="8876459" y="3400301"/>
                <a:ext cx="576064" cy="0"/>
              </a:xfrm>
              <a:prstGeom prst="line">
                <a:avLst/>
              </a:prstGeom>
              <a:ln w="12700">
                <a:solidFill>
                  <a:schemeClr val="bg1">
                    <a:lumMod val="65000"/>
                  </a:schemeClr>
                </a:solidFill>
                <a:miter lim="400000"/>
                <a:tailEnd type="triangle"/>
              </a:ln>
            </p:spPr>
            <p:txBody>
              <a:bodyPr lIns="50794" tIns="50794" rIns="50794" bIns="50794" anchor="ctr"/>
              <a:lstStyle/>
              <a:p>
                <a:pPr lvl="0">
                  <a:defRPr sz="3200">
                    <a:solidFill>
                      <a:srgbClr val="000000"/>
                    </a:solidFill>
                    <a:latin typeface="+mn-lt"/>
                    <a:ea typeface="+mn-ea"/>
                    <a:cs typeface="+mn-cs"/>
                    <a:sym typeface="Helvetica Light"/>
                  </a:defRPr>
                </a:pPr>
                <a:endParaRPr sz="426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矩形 14"/>
              <p:cNvSpPr/>
              <p:nvPr/>
            </p:nvSpPr>
            <p:spPr>
              <a:xfrm>
                <a:off x="4520233" y="2456333"/>
                <a:ext cx="4680519" cy="20717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grpSp>
        <p:sp>
          <p:nvSpPr>
            <p:cNvPr id="34" name="TextBox 33"/>
            <p:cNvSpPr txBox="1"/>
            <p:nvPr/>
          </p:nvSpPr>
          <p:spPr>
            <a:xfrm>
              <a:off x="6121244" y="2721919"/>
              <a:ext cx="1160662" cy="354330"/>
            </a:xfrm>
            <a:prstGeom prst="rect">
              <a:avLst/>
            </a:prstGeom>
            <a:noFill/>
          </p:spPr>
          <p:txBody>
            <a:bodyPr wrap="square" rtlCol="0">
              <a:spAutoFit/>
            </a:bodyPr>
            <a:lstStyle/>
            <a:p>
              <a:pPr algn="ctr"/>
              <a:r>
                <a:rPr lang="zh-CN" altLang="en-US" sz="1705" dirty="0" smtClean="0">
                  <a:solidFill>
                    <a:srgbClr val="FF0000"/>
                  </a:solidFill>
                  <a:latin typeface="+mn-ea"/>
                  <a:ea typeface="+mn-ea"/>
                </a:rPr>
                <a:t>安装步骤</a:t>
              </a:r>
              <a:endParaRPr lang="zh-CN" altLang="en-US" sz="1705" dirty="0">
                <a:solidFill>
                  <a:srgbClr val="FF0000"/>
                </a:solidFill>
                <a:latin typeface="+mn-ea"/>
                <a:ea typeface="+mn-ea"/>
              </a:endParaRPr>
            </a:p>
          </p:txBody>
        </p:sp>
      </p:grpSp>
      <p:sp>
        <p:nvSpPr>
          <p:cNvPr id="36" name="矩形 35"/>
          <p:cNvSpPr/>
          <p:nvPr/>
        </p:nvSpPr>
        <p:spPr>
          <a:xfrm>
            <a:off x="1813221" y="2971800"/>
            <a:ext cx="6293224" cy="3453204"/>
          </a:xfrm>
          <a:prstGeom prst="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8" name="直接连接符 37"/>
          <p:cNvCxnSpPr>
            <a:stCxn id="36" idx="1"/>
            <a:endCxn id="36" idx="3"/>
          </p:cNvCxnSpPr>
          <p:nvPr/>
        </p:nvCxnSpPr>
        <p:spPr>
          <a:xfrm>
            <a:off x="1813221" y="4698402"/>
            <a:ext cx="62932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4947133" y="2990850"/>
            <a:ext cx="0" cy="34532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矩形 42"/>
          <p:cNvSpPr/>
          <p:nvPr/>
        </p:nvSpPr>
        <p:spPr>
          <a:xfrm>
            <a:off x="8538382" y="2957546"/>
            <a:ext cx="3108961" cy="1710467"/>
          </a:xfrm>
          <a:prstGeom prst="rect">
            <a:avLst/>
          </a:prstGeom>
          <a:solidFill>
            <a:schemeClr val="bg2">
              <a:lumMod val="85000"/>
            </a:schemeClr>
          </a:solidFill>
          <a:scene3d>
            <a:camera prst="orthographicFront">
              <a:rot lat="19499998" lon="0" rev="0"/>
            </a:camera>
            <a:lightRig rig="balanced" dir="t">
              <a:rot lat="0" lon="0" rev="1800000"/>
            </a:lightRig>
          </a:scene3d>
          <a:sp3d extrusionH="304800" contourW="12700" prstMaterial="metal">
            <a:bevelT w="31750" h="146050"/>
            <a:bevelB w="101600" h="184150"/>
            <a:extrusionClr>
              <a:srgbClr val="FFFF00"/>
            </a:extrusionClr>
            <a:contourClr>
              <a:schemeClr val="tx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9944100" y="3632201"/>
            <a:ext cx="321764" cy="342900"/>
          </a:xfrm>
          <a:prstGeom prst="rect">
            <a:avLst/>
          </a:prstGeom>
          <a:solidFill>
            <a:schemeClr val="tx1">
              <a:lumMod val="50000"/>
              <a:lumOff val="50000"/>
            </a:schemeClr>
          </a:solidFill>
          <a:ln>
            <a:noFill/>
          </a:ln>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9169400" y="3632200"/>
            <a:ext cx="338696" cy="334421"/>
          </a:xfrm>
          <a:prstGeom prst="rect">
            <a:avLst/>
          </a:prstGeom>
          <a:solidFill>
            <a:schemeClr val="tx1">
              <a:lumMod val="50000"/>
              <a:lumOff val="50000"/>
            </a:schemeClr>
          </a:solidFill>
          <a:ln>
            <a:noFill/>
          </a:ln>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2448707" y="4667601"/>
            <a:ext cx="75303" cy="7530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p:nvSpPr>
        <p:spPr>
          <a:xfrm>
            <a:off x="4173946" y="4667601"/>
            <a:ext cx="75303" cy="7530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p:nvSpPr>
        <p:spPr>
          <a:xfrm>
            <a:off x="2515382" y="6372576"/>
            <a:ext cx="75303" cy="7530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nvSpPr>
        <p:spPr>
          <a:xfrm>
            <a:off x="3973921" y="6372576"/>
            <a:ext cx="75303" cy="7530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2464582" y="2981676"/>
            <a:ext cx="75303" cy="7530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p:cNvSpPr/>
          <p:nvPr/>
        </p:nvSpPr>
        <p:spPr>
          <a:xfrm>
            <a:off x="4164421" y="2981676"/>
            <a:ext cx="75303" cy="7530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5845957" y="4667601"/>
            <a:ext cx="75303" cy="7530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7291796" y="4654901"/>
            <a:ext cx="75303" cy="7530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5800908" y="6353107"/>
            <a:ext cx="75303" cy="7530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p:nvSpPr>
        <p:spPr>
          <a:xfrm>
            <a:off x="7272147" y="6403907"/>
            <a:ext cx="75303" cy="7530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nvSpPr>
        <p:spPr>
          <a:xfrm>
            <a:off x="5833257" y="2978501"/>
            <a:ext cx="75303" cy="7530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p:nvSpPr>
        <p:spPr>
          <a:xfrm>
            <a:off x="7202896" y="2978501"/>
            <a:ext cx="75303" cy="7530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0"/>
          <p:cNvSpPr/>
          <p:nvPr/>
        </p:nvSpPr>
        <p:spPr>
          <a:xfrm>
            <a:off x="10642600" y="3644900"/>
            <a:ext cx="300596" cy="328776"/>
          </a:xfrm>
          <a:prstGeom prst="rect">
            <a:avLst/>
          </a:prstGeom>
          <a:solidFill>
            <a:schemeClr val="tx1">
              <a:lumMod val="50000"/>
              <a:lumOff val="50000"/>
            </a:schemeClr>
          </a:solidFill>
          <a:ln>
            <a:noFill/>
          </a:ln>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0" name="组合 89"/>
          <p:cNvGrpSpPr/>
          <p:nvPr/>
        </p:nvGrpSpPr>
        <p:grpSpPr>
          <a:xfrm>
            <a:off x="2362200" y="6286500"/>
            <a:ext cx="280800" cy="180000"/>
            <a:chOff x="10001958" y="5508979"/>
            <a:chExt cx="282220" cy="203200"/>
          </a:xfrm>
        </p:grpSpPr>
        <p:sp>
          <p:nvSpPr>
            <p:cNvPr id="88" name="矩形 87"/>
            <p:cNvSpPr/>
            <p:nvPr/>
          </p:nvSpPr>
          <p:spPr>
            <a:xfrm>
              <a:off x="10001958" y="5508979"/>
              <a:ext cx="282220" cy="20320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流程图: 联系 88"/>
            <p:cNvSpPr/>
            <p:nvPr/>
          </p:nvSpPr>
          <p:spPr>
            <a:xfrm flipH="1" flipV="1">
              <a:off x="10080976" y="5587999"/>
              <a:ext cx="112890" cy="112889"/>
            </a:xfrm>
            <a:prstGeom prst="flowChartConnector">
              <a:avLst/>
            </a:prstGeom>
            <a:solidFill>
              <a:schemeClr val="bg2">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1" name="组合 90"/>
          <p:cNvGrpSpPr/>
          <p:nvPr/>
        </p:nvGrpSpPr>
        <p:grpSpPr>
          <a:xfrm>
            <a:off x="3889054" y="6293558"/>
            <a:ext cx="282220" cy="180622"/>
            <a:chOff x="10001958" y="5508979"/>
            <a:chExt cx="282220" cy="203200"/>
          </a:xfrm>
        </p:grpSpPr>
        <p:sp>
          <p:nvSpPr>
            <p:cNvPr id="92" name="矩形 91"/>
            <p:cNvSpPr/>
            <p:nvPr/>
          </p:nvSpPr>
          <p:spPr>
            <a:xfrm>
              <a:off x="10001958" y="5508979"/>
              <a:ext cx="282220" cy="20320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流程图: 联系 92"/>
            <p:cNvSpPr/>
            <p:nvPr/>
          </p:nvSpPr>
          <p:spPr>
            <a:xfrm flipH="1" flipV="1">
              <a:off x="10080976" y="5587999"/>
              <a:ext cx="112890" cy="112889"/>
            </a:xfrm>
            <a:prstGeom prst="flowChartConnector">
              <a:avLst/>
            </a:prstGeom>
            <a:solidFill>
              <a:schemeClr val="bg2">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0" name="组合 99"/>
          <p:cNvGrpSpPr/>
          <p:nvPr/>
        </p:nvGrpSpPr>
        <p:grpSpPr>
          <a:xfrm>
            <a:off x="2434195" y="4492981"/>
            <a:ext cx="146756" cy="440264"/>
            <a:chOff x="10160000" y="5554136"/>
            <a:chExt cx="146756" cy="440264"/>
          </a:xfrm>
        </p:grpSpPr>
        <p:sp>
          <p:nvSpPr>
            <p:cNvPr id="98" name="矩形 97"/>
            <p:cNvSpPr/>
            <p:nvPr/>
          </p:nvSpPr>
          <p:spPr>
            <a:xfrm>
              <a:off x="10160000" y="5554136"/>
              <a:ext cx="146756" cy="440264"/>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流程图: 联系 98"/>
            <p:cNvSpPr/>
            <p:nvPr/>
          </p:nvSpPr>
          <p:spPr>
            <a:xfrm flipH="1" flipV="1">
              <a:off x="10182577" y="5703398"/>
              <a:ext cx="112890" cy="100346"/>
            </a:xfrm>
            <a:prstGeom prst="flowChartConnector">
              <a:avLst/>
            </a:prstGeom>
            <a:solidFill>
              <a:schemeClr val="bg2">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1" name="组合 100"/>
          <p:cNvGrpSpPr/>
          <p:nvPr/>
        </p:nvGrpSpPr>
        <p:grpSpPr>
          <a:xfrm>
            <a:off x="4140229" y="4487336"/>
            <a:ext cx="146756" cy="440264"/>
            <a:chOff x="10160000" y="5554136"/>
            <a:chExt cx="146756" cy="440264"/>
          </a:xfrm>
        </p:grpSpPr>
        <p:sp>
          <p:nvSpPr>
            <p:cNvPr id="102" name="矩形 101"/>
            <p:cNvSpPr/>
            <p:nvPr/>
          </p:nvSpPr>
          <p:spPr>
            <a:xfrm>
              <a:off x="10160000" y="5554136"/>
              <a:ext cx="146756" cy="440264"/>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流程图: 联系 102"/>
            <p:cNvSpPr/>
            <p:nvPr/>
          </p:nvSpPr>
          <p:spPr>
            <a:xfrm flipH="1" flipV="1">
              <a:off x="10182577" y="5703398"/>
              <a:ext cx="112890" cy="100346"/>
            </a:xfrm>
            <a:prstGeom prst="flowChartConnector">
              <a:avLst/>
            </a:prstGeom>
            <a:solidFill>
              <a:schemeClr val="bg2">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0" name="组合 109"/>
          <p:cNvGrpSpPr/>
          <p:nvPr/>
        </p:nvGrpSpPr>
        <p:grpSpPr>
          <a:xfrm>
            <a:off x="4145872" y="4491216"/>
            <a:ext cx="135467" cy="249608"/>
            <a:chOff x="9866488" y="5283203"/>
            <a:chExt cx="135467" cy="249608"/>
          </a:xfrm>
        </p:grpSpPr>
        <p:sp>
          <p:nvSpPr>
            <p:cNvPr id="108" name="矩形 107"/>
            <p:cNvSpPr/>
            <p:nvPr/>
          </p:nvSpPr>
          <p:spPr>
            <a:xfrm>
              <a:off x="9866488" y="5283203"/>
              <a:ext cx="135467" cy="237064"/>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流程图: 联系 108"/>
            <p:cNvSpPr/>
            <p:nvPr/>
          </p:nvSpPr>
          <p:spPr>
            <a:xfrm flipH="1" flipV="1">
              <a:off x="9877777" y="5432465"/>
              <a:ext cx="112890" cy="100346"/>
            </a:xfrm>
            <a:prstGeom prst="flowChartConnector">
              <a:avLst/>
            </a:prstGeom>
            <a:solidFill>
              <a:schemeClr val="bg2">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4" name="组合 113"/>
          <p:cNvGrpSpPr/>
          <p:nvPr/>
        </p:nvGrpSpPr>
        <p:grpSpPr>
          <a:xfrm>
            <a:off x="2445483" y="4504270"/>
            <a:ext cx="135467" cy="249608"/>
            <a:chOff x="9866488" y="5283203"/>
            <a:chExt cx="135467" cy="249608"/>
          </a:xfrm>
        </p:grpSpPr>
        <p:sp>
          <p:nvSpPr>
            <p:cNvPr id="115" name="矩形 114"/>
            <p:cNvSpPr/>
            <p:nvPr/>
          </p:nvSpPr>
          <p:spPr>
            <a:xfrm>
              <a:off x="9866488" y="5283203"/>
              <a:ext cx="135467" cy="237064"/>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流程图: 联系 115"/>
            <p:cNvSpPr/>
            <p:nvPr/>
          </p:nvSpPr>
          <p:spPr>
            <a:xfrm flipH="1" flipV="1">
              <a:off x="9877777" y="5432465"/>
              <a:ext cx="112890" cy="100346"/>
            </a:xfrm>
            <a:prstGeom prst="flowChartConnector">
              <a:avLst/>
            </a:prstGeom>
            <a:solidFill>
              <a:schemeClr val="bg2">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8" name="组合 117"/>
          <p:cNvGrpSpPr/>
          <p:nvPr/>
        </p:nvGrpSpPr>
        <p:grpSpPr>
          <a:xfrm>
            <a:off x="5754220" y="6280856"/>
            <a:ext cx="282220" cy="180622"/>
            <a:chOff x="10001958" y="5508979"/>
            <a:chExt cx="282220" cy="203200"/>
          </a:xfrm>
        </p:grpSpPr>
        <p:sp>
          <p:nvSpPr>
            <p:cNvPr id="119" name="矩形 118"/>
            <p:cNvSpPr/>
            <p:nvPr/>
          </p:nvSpPr>
          <p:spPr>
            <a:xfrm>
              <a:off x="10001958" y="5508979"/>
              <a:ext cx="282220" cy="20320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流程图: 联系 119"/>
            <p:cNvSpPr/>
            <p:nvPr/>
          </p:nvSpPr>
          <p:spPr>
            <a:xfrm flipH="1" flipV="1">
              <a:off x="10080976" y="5587999"/>
              <a:ext cx="112890" cy="112889"/>
            </a:xfrm>
            <a:prstGeom prst="flowChartConnector">
              <a:avLst/>
            </a:prstGeom>
            <a:solidFill>
              <a:schemeClr val="bg2">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1" name="组合 120"/>
          <p:cNvGrpSpPr/>
          <p:nvPr/>
        </p:nvGrpSpPr>
        <p:grpSpPr>
          <a:xfrm>
            <a:off x="7178031" y="6287912"/>
            <a:ext cx="282220" cy="180622"/>
            <a:chOff x="10001958" y="5508979"/>
            <a:chExt cx="282220" cy="203200"/>
          </a:xfrm>
        </p:grpSpPr>
        <p:sp>
          <p:nvSpPr>
            <p:cNvPr id="122" name="矩形 121"/>
            <p:cNvSpPr/>
            <p:nvPr/>
          </p:nvSpPr>
          <p:spPr>
            <a:xfrm>
              <a:off x="10001958" y="5508979"/>
              <a:ext cx="282220" cy="20320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流程图: 联系 122"/>
            <p:cNvSpPr/>
            <p:nvPr/>
          </p:nvSpPr>
          <p:spPr>
            <a:xfrm flipH="1" flipV="1">
              <a:off x="10080976" y="5587999"/>
              <a:ext cx="112890" cy="112889"/>
            </a:xfrm>
            <a:prstGeom prst="flowChartConnector">
              <a:avLst/>
            </a:prstGeom>
            <a:solidFill>
              <a:schemeClr val="bg2">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8" name="组合 127"/>
          <p:cNvGrpSpPr/>
          <p:nvPr/>
        </p:nvGrpSpPr>
        <p:grpSpPr>
          <a:xfrm>
            <a:off x="5803958" y="4475764"/>
            <a:ext cx="146756" cy="440264"/>
            <a:chOff x="10160000" y="5554136"/>
            <a:chExt cx="146756" cy="440264"/>
          </a:xfrm>
        </p:grpSpPr>
        <p:sp>
          <p:nvSpPr>
            <p:cNvPr id="129" name="矩形 128"/>
            <p:cNvSpPr/>
            <p:nvPr/>
          </p:nvSpPr>
          <p:spPr>
            <a:xfrm>
              <a:off x="10160000" y="5554136"/>
              <a:ext cx="146756" cy="440264"/>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流程图: 联系 129"/>
            <p:cNvSpPr/>
            <p:nvPr/>
          </p:nvSpPr>
          <p:spPr>
            <a:xfrm flipH="1" flipV="1">
              <a:off x="10182577" y="5703398"/>
              <a:ext cx="112890" cy="100346"/>
            </a:xfrm>
            <a:prstGeom prst="flowChartConnector">
              <a:avLst/>
            </a:prstGeom>
            <a:solidFill>
              <a:schemeClr val="bg2">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1" name="组合 130"/>
          <p:cNvGrpSpPr/>
          <p:nvPr/>
        </p:nvGrpSpPr>
        <p:grpSpPr>
          <a:xfrm>
            <a:off x="7275183" y="4473788"/>
            <a:ext cx="146756" cy="440264"/>
            <a:chOff x="10160000" y="5554136"/>
            <a:chExt cx="146756" cy="440264"/>
          </a:xfrm>
        </p:grpSpPr>
        <p:sp>
          <p:nvSpPr>
            <p:cNvPr id="132" name="矩形 131"/>
            <p:cNvSpPr/>
            <p:nvPr/>
          </p:nvSpPr>
          <p:spPr>
            <a:xfrm>
              <a:off x="10160000" y="5554136"/>
              <a:ext cx="146756" cy="440264"/>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流程图: 联系 132"/>
            <p:cNvSpPr/>
            <p:nvPr/>
          </p:nvSpPr>
          <p:spPr>
            <a:xfrm flipH="1" flipV="1">
              <a:off x="10182577" y="5703398"/>
              <a:ext cx="112890" cy="100346"/>
            </a:xfrm>
            <a:prstGeom prst="flowChartConnector">
              <a:avLst/>
            </a:prstGeom>
            <a:solidFill>
              <a:schemeClr val="bg2">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8" name="组合 137"/>
          <p:cNvGrpSpPr/>
          <p:nvPr/>
        </p:nvGrpSpPr>
        <p:grpSpPr>
          <a:xfrm>
            <a:off x="7277157" y="4500034"/>
            <a:ext cx="135467" cy="249608"/>
            <a:chOff x="9866488" y="5283203"/>
            <a:chExt cx="135467" cy="249608"/>
          </a:xfrm>
        </p:grpSpPr>
        <p:sp>
          <p:nvSpPr>
            <p:cNvPr id="139" name="矩形 138"/>
            <p:cNvSpPr/>
            <p:nvPr/>
          </p:nvSpPr>
          <p:spPr>
            <a:xfrm>
              <a:off x="9866488" y="5283203"/>
              <a:ext cx="135467" cy="237064"/>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流程图: 联系 139"/>
            <p:cNvSpPr/>
            <p:nvPr/>
          </p:nvSpPr>
          <p:spPr>
            <a:xfrm flipH="1" flipV="1">
              <a:off x="9877777" y="5432465"/>
              <a:ext cx="112890" cy="100346"/>
            </a:xfrm>
            <a:prstGeom prst="flowChartConnector">
              <a:avLst/>
            </a:prstGeom>
            <a:solidFill>
              <a:schemeClr val="bg2">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4" name="组合 143"/>
          <p:cNvGrpSpPr/>
          <p:nvPr/>
        </p:nvGrpSpPr>
        <p:grpSpPr>
          <a:xfrm>
            <a:off x="5811577" y="4496083"/>
            <a:ext cx="135467" cy="249608"/>
            <a:chOff x="9866488" y="5283203"/>
            <a:chExt cx="135467" cy="249608"/>
          </a:xfrm>
        </p:grpSpPr>
        <p:sp>
          <p:nvSpPr>
            <p:cNvPr id="145" name="矩形 144"/>
            <p:cNvSpPr/>
            <p:nvPr/>
          </p:nvSpPr>
          <p:spPr>
            <a:xfrm>
              <a:off x="9866488" y="5283203"/>
              <a:ext cx="135467" cy="237064"/>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流程图: 联系 145"/>
            <p:cNvSpPr/>
            <p:nvPr/>
          </p:nvSpPr>
          <p:spPr>
            <a:xfrm flipH="1" flipV="1">
              <a:off x="9877777" y="5432465"/>
              <a:ext cx="112890" cy="100346"/>
            </a:xfrm>
            <a:prstGeom prst="flowChartConnector">
              <a:avLst/>
            </a:prstGeom>
            <a:solidFill>
              <a:schemeClr val="bg2">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7" name="矩形 86"/>
          <p:cNvSpPr/>
          <p:nvPr/>
        </p:nvSpPr>
        <p:spPr>
          <a:xfrm>
            <a:off x="1843832" y="4734246"/>
            <a:ext cx="3070800" cy="1687832"/>
          </a:xfrm>
          <a:prstGeom prst="rect">
            <a:avLst/>
          </a:prstGeom>
          <a:blipFill>
            <a:blip r:embed="rId4" cstate="print"/>
            <a:tile tx="0" ty="0" sx="100000" sy="100000" flip="none" algn="tl"/>
          </a:blipFill>
          <a:ln w="6350">
            <a:noFill/>
          </a:ln>
          <a:scene3d>
            <a:camera prst="orthographicFront">
              <a:rot lat="21594000" lon="0" rev="0"/>
            </a:camera>
            <a:lightRig rig="balanced" dir="t">
              <a:rot lat="0" lon="0" rev="1800000"/>
            </a:lightRig>
          </a:scene3d>
          <a:sp3d extrusionH="304800" contourW="12700" prstMaterial="metal">
            <a:bevelT w="31750" h="146050"/>
            <a:bevelB w="101600" h="184150"/>
            <a:extrusionClr>
              <a:srgbClr val="FFFF00"/>
            </a:extrusionClr>
            <a:contourClr>
              <a:schemeClr val="tx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矩形 116"/>
          <p:cNvSpPr/>
          <p:nvPr/>
        </p:nvSpPr>
        <p:spPr>
          <a:xfrm>
            <a:off x="1836558" y="2978104"/>
            <a:ext cx="3070800" cy="1687832"/>
          </a:xfrm>
          <a:prstGeom prst="rect">
            <a:avLst/>
          </a:prstGeom>
          <a:blipFill>
            <a:blip r:embed="rId4" cstate="print"/>
            <a:tile tx="0" ty="0" sx="100000" sy="100000" flip="none" algn="tl"/>
          </a:blipFill>
          <a:ln w="6350">
            <a:noFill/>
          </a:ln>
          <a:scene3d>
            <a:camera prst="orthographicFront">
              <a:rot lat="21594000" lon="0" rev="0"/>
            </a:camera>
            <a:lightRig rig="balanced" dir="t">
              <a:rot lat="0" lon="0" rev="1800000"/>
            </a:lightRig>
          </a:scene3d>
          <a:sp3d extrusionH="304800" contourW="12700" prstMaterial="metal">
            <a:bevelT w="31750" h="146050"/>
            <a:bevelB w="101600" h="184150"/>
            <a:extrusionClr>
              <a:srgbClr val="FFFF00"/>
            </a:extrusionClr>
            <a:contourClr>
              <a:schemeClr val="tx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矩形 126"/>
          <p:cNvSpPr/>
          <p:nvPr/>
        </p:nvSpPr>
        <p:spPr>
          <a:xfrm>
            <a:off x="4976252" y="4726626"/>
            <a:ext cx="3069446" cy="1687832"/>
          </a:xfrm>
          <a:prstGeom prst="rect">
            <a:avLst/>
          </a:prstGeom>
          <a:blipFill>
            <a:blip r:embed="rId4" cstate="print"/>
            <a:tile tx="0" ty="0" sx="100000" sy="100000" flip="none" algn="tl"/>
          </a:blipFill>
          <a:ln w="6350">
            <a:noFill/>
          </a:ln>
          <a:scene3d>
            <a:camera prst="orthographicFront">
              <a:rot lat="21594000" lon="0" rev="0"/>
            </a:camera>
            <a:lightRig rig="balanced" dir="t">
              <a:rot lat="0" lon="0" rev="1800000"/>
            </a:lightRig>
          </a:scene3d>
          <a:sp3d extrusionH="304800" contourW="12700" prstMaterial="metal">
            <a:bevelT w="31750" h="146050"/>
            <a:bevelB w="101600" h="184150"/>
            <a:extrusionClr>
              <a:srgbClr val="FFFF00"/>
            </a:extrusionClr>
            <a:contourClr>
              <a:schemeClr val="tx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矩形 147"/>
          <p:cNvSpPr/>
          <p:nvPr/>
        </p:nvSpPr>
        <p:spPr>
          <a:xfrm>
            <a:off x="4974623" y="2978104"/>
            <a:ext cx="3070800" cy="1687832"/>
          </a:xfrm>
          <a:prstGeom prst="rect">
            <a:avLst/>
          </a:prstGeom>
          <a:blipFill>
            <a:blip r:embed="rId4" cstate="print"/>
            <a:tile tx="0" ty="0" sx="100000" sy="100000" flip="none" algn="tl"/>
          </a:blipFill>
          <a:ln w="6350">
            <a:noFill/>
          </a:ln>
          <a:scene3d>
            <a:camera prst="orthographicFront">
              <a:rot lat="21594000" lon="0" rev="0"/>
            </a:camera>
            <a:lightRig rig="balanced" dir="t">
              <a:rot lat="0" lon="0" rev="1800000"/>
            </a:lightRig>
          </a:scene3d>
          <a:sp3d extrusionH="304800" contourW="12700" prstMaterial="metal">
            <a:bevelT w="31750" h="146050"/>
            <a:bevelB w="101600" h="184150"/>
            <a:extrusionClr>
              <a:srgbClr val="FFFF00"/>
            </a:extrusionClr>
            <a:contourClr>
              <a:schemeClr val="tx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矩形 148"/>
          <p:cNvSpPr/>
          <p:nvPr/>
        </p:nvSpPr>
        <p:spPr>
          <a:xfrm>
            <a:off x="1788410" y="4725661"/>
            <a:ext cx="6287912" cy="79021"/>
          </a:xfrm>
          <a:prstGeom prst="rect">
            <a:avLst/>
          </a:prstGeom>
          <a:blipFill>
            <a:blip r:embed="rId5"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矩形 149"/>
          <p:cNvSpPr/>
          <p:nvPr/>
        </p:nvSpPr>
        <p:spPr>
          <a:xfrm>
            <a:off x="1783671" y="4586465"/>
            <a:ext cx="6287912" cy="79021"/>
          </a:xfrm>
          <a:prstGeom prst="rect">
            <a:avLst/>
          </a:prstGeom>
          <a:blipFill>
            <a:blip r:embed="rId5"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矩形 150"/>
          <p:cNvSpPr/>
          <p:nvPr/>
        </p:nvSpPr>
        <p:spPr>
          <a:xfrm>
            <a:off x="4842726" y="2965804"/>
            <a:ext cx="72000" cy="3465687"/>
          </a:xfrm>
          <a:prstGeom prst="rect">
            <a:avLst/>
          </a:prstGeom>
          <a:blipFill>
            <a:blip r:embed="rId5"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矩形 151"/>
          <p:cNvSpPr/>
          <p:nvPr/>
        </p:nvSpPr>
        <p:spPr>
          <a:xfrm>
            <a:off x="4975182" y="2961923"/>
            <a:ext cx="72000" cy="3465687"/>
          </a:xfrm>
          <a:prstGeom prst="rect">
            <a:avLst/>
          </a:prstGeom>
          <a:blipFill>
            <a:blip r:embed="rId5"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矩形 156"/>
          <p:cNvSpPr/>
          <p:nvPr/>
        </p:nvSpPr>
        <p:spPr>
          <a:xfrm>
            <a:off x="1832357" y="4670778"/>
            <a:ext cx="6254043" cy="5644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矩形 158"/>
          <p:cNvSpPr/>
          <p:nvPr/>
        </p:nvSpPr>
        <p:spPr>
          <a:xfrm rot="5400000">
            <a:off x="3239828" y="4677418"/>
            <a:ext cx="3420000" cy="5644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矩形 152"/>
          <p:cNvSpPr/>
          <p:nvPr/>
        </p:nvSpPr>
        <p:spPr>
          <a:xfrm>
            <a:off x="1773794" y="4670070"/>
            <a:ext cx="6264000" cy="61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矩形 159"/>
          <p:cNvSpPr/>
          <p:nvPr/>
        </p:nvSpPr>
        <p:spPr>
          <a:xfrm rot="5400000">
            <a:off x="3235220" y="4671075"/>
            <a:ext cx="3420000" cy="61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矩形 155"/>
          <p:cNvSpPr/>
          <p:nvPr/>
        </p:nvSpPr>
        <p:spPr>
          <a:xfrm>
            <a:off x="8877300" y="3162300"/>
            <a:ext cx="698500" cy="2794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矩形 161"/>
          <p:cNvSpPr/>
          <p:nvPr/>
        </p:nvSpPr>
        <p:spPr>
          <a:xfrm>
            <a:off x="8610600" y="3162300"/>
            <a:ext cx="317500" cy="12192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矩形 162"/>
          <p:cNvSpPr/>
          <p:nvPr/>
        </p:nvSpPr>
        <p:spPr>
          <a:xfrm>
            <a:off x="9753600" y="3149600"/>
            <a:ext cx="1435100" cy="3175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4" name="矩形 163"/>
          <p:cNvSpPr/>
          <p:nvPr/>
        </p:nvSpPr>
        <p:spPr>
          <a:xfrm>
            <a:off x="11176000" y="3149600"/>
            <a:ext cx="317500" cy="12446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 name="矩形 164"/>
          <p:cNvSpPr/>
          <p:nvPr/>
        </p:nvSpPr>
        <p:spPr>
          <a:xfrm>
            <a:off x="8890000" y="4102100"/>
            <a:ext cx="698500" cy="2794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矩形 165"/>
          <p:cNvSpPr/>
          <p:nvPr/>
        </p:nvSpPr>
        <p:spPr>
          <a:xfrm>
            <a:off x="9766300" y="4076700"/>
            <a:ext cx="1435100" cy="3175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矩形 160"/>
          <p:cNvSpPr/>
          <p:nvPr/>
        </p:nvSpPr>
        <p:spPr>
          <a:xfrm>
            <a:off x="832442" y="2795270"/>
            <a:ext cx="11006667" cy="3937000"/>
          </a:xfrm>
          <a:prstGeom prst="rect">
            <a:avLst/>
          </a:prstGeom>
          <a:solidFill>
            <a:schemeClr val="bg2">
              <a:lumMod val="95000"/>
              <a:alpha val="9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4000" b="1" spc="600" dirty="0" smtClean="0">
                <a:solidFill>
                  <a:schemeClr val="tx2"/>
                </a:solidFill>
                <a:effectLst>
                  <a:outerShdw blurRad="38100" dist="38100" dir="2700000" algn="tl">
                    <a:srgbClr val="000000">
                      <a:alpha val="43137"/>
                    </a:srgbClr>
                  </a:outerShdw>
                </a:effectLst>
              </a:rPr>
              <a:t>保温装饰夹心板外保温系统</a:t>
            </a:r>
            <a:endParaRPr lang="en-US" altLang="zh-CN" sz="4000" b="1" spc="600" dirty="0" smtClean="0">
              <a:solidFill>
                <a:schemeClr val="tx2"/>
              </a:solidFill>
              <a:effectLst>
                <a:outerShdw blurRad="38100" dist="38100" dir="2700000" algn="tl">
                  <a:srgbClr val="000000">
                    <a:alpha val="43137"/>
                  </a:srgbClr>
                </a:outerShdw>
              </a:effectLst>
            </a:endParaRPr>
          </a:p>
          <a:p>
            <a:pPr algn="ctr">
              <a:lnSpc>
                <a:spcPct val="150000"/>
              </a:lnSpc>
            </a:pPr>
            <a:r>
              <a:rPr lang="zh-CN" altLang="en-US" sz="4000" b="1" spc="600" dirty="0" smtClean="0">
                <a:solidFill>
                  <a:schemeClr val="tx2"/>
                </a:solidFill>
                <a:effectLst>
                  <a:outerShdw blurRad="38100" dist="38100" dir="2700000" algn="tl">
                    <a:srgbClr val="000000">
                      <a:alpha val="43137"/>
                    </a:srgbClr>
                  </a:outerShdw>
                </a:effectLst>
              </a:rPr>
              <a:t>施 工 示 意 图</a:t>
            </a:r>
            <a:endParaRPr lang="zh-CN" altLang="en-US" sz="4000" b="1" spc="600" dirty="0">
              <a:solidFill>
                <a:schemeClr val="tx2"/>
              </a:solidFill>
              <a:effectLst>
                <a:outerShdw blurRad="38100" dist="38100" dir="2700000" algn="tl">
                  <a:srgbClr val="000000">
                    <a:alpha val="43137"/>
                  </a:srgbClr>
                </a:outerShdw>
              </a:effectLst>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16" fill="hold" grpId="0" nodeType="clickEffect">
                                  <p:stCondLst>
                                    <p:cond delay="0"/>
                                  </p:stCondLst>
                                  <p:childTnLst>
                                    <p:animEffect transition="out" filter="diamond(in)">
                                      <p:cBhvr>
                                        <p:cTn id="6" dur="1000"/>
                                        <p:tgtEl>
                                          <p:spTgt spid="161"/>
                                        </p:tgtEl>
                                      </p:cBhvr>
                                    </p:animEffect>
                                    <p:set>
                                      <p:cBhvr>
                                        <p:cTn id="7" dur="1" fill="hold">
                                          <p:stCondLst>
                                            <p:cond delay="999"/>
                                          </p:stCondLst>
                                        </p:cTn>
                                        <p:tgtEl>
                                          <p:spTgt spid="16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strips(downRight)">
                                      <p:cBhvr>
                                        <p:cTn id="12" dur="1000"/>
                                        <p:tgtEl>
                                          <p:spTgt spid="38"/>
                                        </p:tgtEl>
                                      </p:cBhvr>
                                    </p:animEffect>
                                  </p:childTnLst>
                                </p:cTn>
                              </p:par>
                            </p:childTnLst>
                          </p:cTn>
                        </p:par>
                        <p:par>
                          <p:cTn id="13" fill="hold">
                            <p:stCondLst>
                              <p:cond delay="1000"/>
                            </p:stCondLst>
                            <p:childTnLst>
                              <p:par>
                                <p:cTn id="14" presetID="18" presetClass="entr" presetSubtype="12" fill="hold" nodeType="after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strips(downLeft)">
                                      <p:cBhvr>
                                        <p:cTn id="16" dur="10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wipe(down)">
                                      <p:cBhvr>
                                        <p:cTn id="21" dur="500"/>
                                        <p:tgtEl>
                                          <p:spTgt spid="62"/>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wipe(down)">
                                      <p:cBhvr>
                                        <p:cTn id="24" dur="500"/>
                                        <p:tgtEl>
                                          <p:spTgt spid="6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down)">
                                      <p:cBhvr>
                                        <p:cTn id="27" dur="500"/>
                                        <p:tgtEl>
                                          <p:spTgt spid="5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wipe(down)">
                                      <p:cBhvr>
                                        <p:cTn id="30" dur="500"/>
                                        <p:tgtEl>
                                          <p:spTgt spid="6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wipe(down)">
                                      <p:cBhvr>
                                        <p:cTn id="33" dur="500"/>
                                        <p:tgtEl>
                                          <p:spTgt spid="65"/>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wipe(down)">
                                      <p:cBhvr>
                                        <p:cTn id="36" dur="500"/>
                                        <p:tgtEl>
                                          <p:spTgt spid="66"/>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wipe(down)">
                                      <p:cBhvr>
                                        <p:cTn id="39" dur="500"/>
                                        <p:tgtEl>
                                          <p:spTgt spid="74"/>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wipe(down)">
                                      <p:cBhvr>
                                        <p:cTn id="42" dur="500"/>
                                        <p:tgtEl>
                                          <p:spTgt spid="7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68"/>
                                        </p:tgtEl>
                                        <p:attrNameLst>
                                          <p:attrName>style.visibility</p:attrName>
                                        </p:attrNameLst>
                                      </p:cBhvr>
                                      <p:to>
                                        <p:strVal val="visible"/>
                                      </p:to>
                                    </p:set>
                                    <p:animEffect transition="in" filter="wipe(down)">
                                      <p:cBhvr>
                                        <p:cTn id="45" dur="500"/>
                                        <p:tgtEl>
                                          <p:spTgt spid="68"/>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71"/>
                                        </p:tgtEl>
                                        <p:attrNameLst>
                                          <p:attrName>style.visibility</p:attrName>
                                        </p:attrNameLst>
                                      </p:cBhvr>
                                      <p:to>
                                        <p:strVal val="visible"/>
                                      </p:to>
                                    </p:set>
                                    <p:animEffect transition="in" filter="wipe(down)">
                                      <p:cBhvr>
                                        <p:cTn id="48" dur="500"/>
                                        <p:tgtEl>
                                          <p:spTgt spid="71"/>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72"/>
                                        </p:tgtEl>
                                        <p:attrNameLst>
                                          <p:attrName>style.visibility</p:attrName>
                                        </p:attrNameLst>
                                      </p:cBhvr>
                                      <p:to>
                                        <p:strVal val="visible"/>
                                      </p:to>
                                    </p:set>
                                    <p:animEffect transition="in" filter="wipe(down)">
                                      <p:cBhvr>
                                        <p:cTn id="51" dur="500"/>
                                        <p:tgtEl>
                                          <p:spTgt spid="72"/>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wipe(down)">
                                      <p:cBhvr>
                                        <p:cTn id="54" dur="500"/>
                                        <p:tgtEl>
                                          <p:spTgt spid="6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90"/>
                                        </p:tgtEl>
                                        <p:attrNameLst>
                                          <p:attrName>style.visibility</p:attrName>
                                        </p:attrNameLst>
                                      </p:cBhvr>
                                      <p:to>
                                        <p:strVal val="visible"/>
                                      </p:to>
                                    </p:set>
                                    <p:animEffect transition="in" filter="wipe(down)">
                                      <p:cBhvr>
                                        <p:cTn id="59" dur="500"/>
                                        <p:tgtEl>
                                          <p:spTgt spid="90"/>
                                        </p:tgtEl>
                                      </p:cBhvr>
                                    </p:animEffect>
                                  </p:childTnLst>
                                </p:cTn>
                              </p:par>
                              <p:par>
                                <p:cTn id="60" presetID="22" presetClass="entr" presetSubtype="4" fill="hold" nodeType="withEffect">
                                  <p:stCondLst>
                                    <p:cond delay="0"/>
                                  </p:stCondLst>
                                  <p:childTnLst>
                                    <p:set>
                                      <p:cBhvr>
                                        <p:cTn id="61" dur="1" fill="hold">
                                          <p:stCondLst>
                                            <p:cond delay="0"/>
                                          </p:stCondLst>
                                        </p:cTn>
                                        <p:tgtEl>
                                          <p:spTgt spid="91"/>
                                        </p:tgtEl>
                                        <p:attrNameLst>
                                          <p:attrName>style.visibility</p:attrName>
                                        </p:attrNameLst>
                                      </p:cBhvr>
                                      <p:to>
                                        <p:strVal val="visible"/>
                                      </p:to>
                                    </p:set>
                                    <p:animEffect transition="in" filter="wipe(down)">
                                      <p:cBhvr>
                                        <p:cTn id="62" dur="500"/>
                                        <p:tgtEl>
                                          <p:spTgt spid="91"/>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iterate type="lt">
                                    <p:tmPct val="0"/>
                                  </p:iterate>
                                  <p:childTnLst>
                                    <p:set>
                                      <p:cBhvr>
                                        <p:cTn id="66" dur="1" fill="hold">
                                          <p:stCondLst>
                                            <p:cond delay="0"/>
                                          </p:stCondLst>
                                        </p:cTn>
                                        <p:tgtEl>
                                          <p:spTgt spid="43"/>
                                        </p:tgtEl>
                                        <p:attrNameLst>
                                          <p:attrName>style.visibility</p:attrName>
                                        </p:attrNameLst>
                                      </p:cBhvr>
                                      <p:to>
                                        <p:strVal val="visible"/>
                                      </p:to>
                                    </p:set>
                                    <p:anim calcmode="lin" valueType="num">
                                      <p:cBhvr additive="base">
                                        <p:cTn id="67" dur="500" fill="hold"/>
                                        <p:tgtEl>
                                          <p:spTgt spid="43"/>
                                        </p:tgtEl>
                                        <p:attrNameLst>
                                          <p:attrName>ppt_x</p:attrName>
                                        </p:attrNameLst>
                                      </p:cBhvr>
                                      <p:tavLst>
                                        <p:tav tm="0">
                                          <p:val>
                                            <p:strVal val="#ppt_x"/>
                                          </p:val>
                                        </p:tav>
                                        <p:tav tm="100000">
                                          <p:val>
                                            <p:strVal val="#ppt_x"/>
                                          </p:val>
                                        </p:tav>
                                      </p:tavLst>
                                    </p:anim>
                                    <p:anim calcmode="lin" valueType="num">
                                      <p:cBhvr additive="base">
                                        <p:cTn id="6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162"/>
                                        </p:tgtEl>
                                        <p:attrNameLst>
                                          <p:attrName>style.visibility</p:attrName>
                                        </p:attrNameLst>
                                      </p:cBhvr>
                                      <p:to>
                                        <p:strVal val="visible"/>
                                      </p:to>
                                    </p:set>
                                    <p:animEffect transition="in" filter="wipe(down)">
                                      <p:cBhvr>
                                        <p:cTn id="73" dur="500"/>
                                        <p:tgtEl>
                                          <p:spTgt spid="162"/>
                                        </p:tgtEl>
                                      </p:cBhvr>
                                    </p:animEffect>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156"/>
                                        </p:tgtEl>
                                        <p:attrNameLst>
                                          <p:attrName>style.visibility</p:attrName>
                                        </p:attrNameLst>
                                      </p:cBhvr>
                                      <p:to>
                                        <p:strVal val="visible"/>
                                      </p:to>
                                    </p:set>
                                    <p:animEffect transition="in" filter="wipe(left)">
                                      <p:cBhvr>
                                        <p:cTn id="77" dur="500"/>
                                        <p:tgtEl>
                                          <p:spTgt spid="156"/>
                                        </p:tgtEl>
                                      </p:cBhvr>
                                    </p:animEffect>
                                  </p:childTnLst>
                                </p:cTn>
                              </p:par>
                            </p:childTnLst>
                          </p:cTn>
                        </p:par>
                        <p:par>
                          <p:cTn id="78" fill="hold">
                            <p:stCondLst>
                              <p:cond delay="1000"/>
                            </p:stCondLst>
                            <p:childTnLst>
                              <p:par>
                                <p:cTn id="79" presetID="22" presetClass="entr" presetSubtype="8" fill="hold" grpId="0" nodeType="afterEffect">
                                  <p:stCondLst>
                                    <p:cond delay="0"/>
                                  </p:stCondLst>
                                  <p:childTnLst>
                                    <p:set>
                                      <p:cBhvr>
                                        <p:cTn id="80" dur="1" fill="hold">
                                          <p:stCondLst>
                                            <p:cond delay="0"/>
                                          </p:stCondLst>
                                        </p:cTn>
                                        <p:tgtEl>
                                          <p:spTgt spid="163"/>
                                        </p:tgtEl>
                                        <p:attrNameLst>
                                          <p:attrName>style.visibility</p:attrName>
                                        </p:attrNameLst>
                                      </p:cBhvr>
                                      <p:to>
                                        <p:strVal val="visible"/>
                                      </p:to>
                                    </p:set>
                                    <p:animEffect transition="in" filter="wipe(left)">
                                      <p:cBhvr>
                                        <p:cTn id="81" dur="500"/>
                                        <p:tgtEl>
                                          <p:spTgt spid="163"/>
                                        </p:tgtEl>
                                      </p:cBhvr>
                                    </p:animEffect>
                                  </p:childTnLst>
                                </p:cTn>
                              </p:par>
                            </p:childTnLst>
                          </p:cTn>
                        </p:par>
                        <p:par>
                          <p:cTn id="82" fill="hold">
                            <p:stCondLst>
                              <p:cond delay="1500"/>
                            </p:stCondLst>
                            <p:childTnLst>
                              <p:par>
                                <p:cTn id="83" presetID="22" presetClass="entr" presetSubtype="1" fill="hold" grpId="0" nodeType="afterEffect">
                                  <p:stCondLst>
                                    <p:cond delay="0"/>
                                  </p:stCondLst>
                                  <p:childTnLst>
                                    <p:set>
                                      <p:cBhvr>
                                        <p:cTn id="84" dur="1" fill="hold">
                                          <p:stCondLst>
                                            <p:cond delay="0"/>
                                          </p:stCondLst>
                                        </p:cTn>
                                        <p:tgtEl>
                                          <p:spTgt spid="164"/>
                                        </p:tgtEl>
                                        <p:attrNameLst>
                                          <p:attrName>style.visibility</p:attrName>
                                        </p:attrNameLst>
                                      </p:cBhvr>
                                      <p:to>
                                        <p:strVal val="visible"/>
                                      </p:to>
                                    </p:set>
                                    <p:animEffect transition="in" filter="wipe(up)">
                                      <p:cBhvr>
                                        <p:cTn id="85" dur="500"/>
                                        <p:tgtEl>
                                          <p:spTgt spid="164"/>
                                        </p:tgtEl>
                                      </p:cBhvr>
                                    </p:animEffect>
                                  </p:childTnLst>
                                </p:cTn>
                              </p:par>
                            </p:childTnLst>
                          </p:cTn>
                        </p:par>
                        <p:par>
                          <p:cTn id="86" fill="hold">
                            <p:stCondLst>
                              <p:cond delay="2000"/>
                            </p:stCondLst>
                            <p:childTnLst>
                              <p:par>
                                <p:cTn id="87" presetID="22" presetClass="entr" presetSubtype="2" fill="hold" grpId="0" nodeType="afterEffect">
                                  <p:stCondLst>
                                    <p:cond delay="0"/>
                                  </p:stCondLst>
                                  <p:childTnLst>
                                    <p:set>
                                      <p:cBhvr>
                                        <p:cTn id="88" dur="1" fill="hold">
                                          <p:stCondLst>
                                            <p:cond delay="0"/>
                                          </p:stCondLst>
                                        </p:cTn>
                                        <p:tgtEl>
                                          <p:spTgt spid="166"/>
                                        </p:tgtEl>
                                        <p:attrNameLst>
                                          <p:attrName>style.visibility</p:attrName>
                                        </p:attrNameLst>
                                      </p:cBhvr>
                                      <p:to>
                                        <p:strVal val="visible"/>
                                      </p:to>
                                    </p:set>
                                    <p:animEffect transition="in" filter="wipe(right)">
                                      <p:cBhvr>
                                        <p:cTn id="89" dur="500"/>
                                        <p:tgtEl>
                                          <p:spTgt spid="166"/>
                                        </p:tgtEl>
                                      </p:cBhvr>
                                    </p:animEffect>
                                  </p:childTnLst>
                                </p:cTn>
                              </p:par>
                            </p:childTnLst>
                          </p:cTn>
                        </p:par>
                        <p:par>
                          <p:cTn id="90" fill="hold">
                            <p:stCondLst>
                              <p:cond delay="2500"/>
                            </p:stCondLst>
                            <p:childTnLst>
                              <p:par>
                                <p:cTn id="91" presetID="22" presetClass="entr" presetSubtype="2" fill="hold" grpId="0" nodeType="afterEffect">
                                  <p:stCondLst>
                                    <p:cond delay="0"/>
                                  </p:stCondLst>
                                  <p:childTnLst>
                                    <p:set>
                                      <p:cBhvr>
                                        <p:cTn id="92" dur="1" fill="hold">
                                          <p:stCondLst>
                                            <p:cond delay="0"/>
                                          </p:stCondLst>
                                        </p:cTn>
                                        <p:tgtEl>
                                          <p:spTgt spid="165"/>
                                        </p:tgtEl>
                                        <p:attrNameLst>
                                          <p:attrName>style.visibility</p:attrName>
                                        </p:attrNameLst>
                                      </p:cBhvr>
                                      <p:to>
                                        <p:strVal val="visible"/>
                                      </p:to>
                                    </p:set>
                                    <p:animEffect transition="in" filter="wipe(right)">
                                      <p:cBhvr>
                                        <p:cTn id="93" dur="500"/>
                                        <p:tgtEl>
                                          <p:spTgt spid="165"/>
                                        </p:tgtEl>
                                      </p:cBhvr>
                                    </p:animEffect>
                                  </p:childTnLst>
                                </p:cTn>
                              </p:par>
                            </p:childTnLst>
                          </p:cTn>
                        </p:par>
                        <p:par>
                          <p:cTn id="94" fill="hold">
                            <p:stCondLst>
                              <p:cond delay="3000"/>
                            </p:stCondLst>
                            <p:childTnLst>
                              <p:par>
                                <p:cTn id="95" presetID="22" presetClass="entr" presetSubtype="4" fill="hold" grpId="0" nodeType="afterEffect">
                                  <p:stCondLst>
                                    <p:cond delay="0"/>
                                  </p:stCondLst>
                                  <p:iterate type="lt">
                                    <p:tmPct val="0"/>
                                  </p:iterate>
                                  <p:childTnLst>
                                    <p:set>
                                      <p:cBhvr>
                                        <p:cTn id="96" dur="1" fill="hold">
                                          <p:stCondLst>
                                            <p:cond delay="0"/>
                                          </p:stCondLst>
                                        </p:cTn>
                                        <p:tgtEl>
                                          <p:spTgt spid="47"/>
                                        </p:tgtEl>
                                        <p:attrNameLst>
                                          <p:attrName>style.visibility</p:attrName>
                                        </p:attrNameLst>
                                      </p:cBhvr>
                                      <p:to>
                                        <p:strVal val="visible"/>
                                      </p:to>
                                    </p:set>
                                    <p:animEffect transition="in" filter="wipe(down)">
                                      <p:cBhvr>
                                        <p:cTn id="97" dur="500"/>
                                        <p:tgtEl>
                                          <p:spTgt spid="47"/>
                                        </p:tgtEl>
                                      </p:cBhvr>
                                    </p:animEffect>
                                  </p:childTnLst>
                                </p:cTn>
                              </p:par>
                              <p:par>
                                <p:cTn id="98" presetID="22" presetClass="entr" presetSubtype="4" fill="hold" grpId="0" nodeType="withEffect">
                                  <p:stCondLst>
                                    <p:cond delay="0"/>
                                  </p:stCondLst>
                                  <p:iterate type="lt">
                                    <p:tmPct val="0"/>
                                  </p:iterate>
                                  <p:childTnLst>
                                    <p:set>
                                      <p:cBhvr>
                                        <p:cTn id="99" dur="1" fill="hold">
                                          <p:stCondLst>
                                            <p:cond delay="0"/>
                                          </p:stCondLst>
                                        </p:cTn>
                                        <p:tgtEl>
                                          <p:spTgt spid="45"/>
                                        </p:tgtEl>
                                        <p:attrNameLst>
                                          <p:attrName>style.visibility</p:attrName>
                                        </p:attrNameLst>
                                      </p:cBhvr>
                                      <p:to>
                                        <p:strVal val="visible"/>
                                      </p:to>
                                    </p:set>
                                    <p:animEffect transition="in" filter="wipe(down)">
                                      <p:cBhvr>
                                        <p:cTn id="100" dur="500"/>
                                        <p:tgtEl>
                                          <p:spTgt spid="45"/>
                                        </p:tgtEl>
                                      </p:cBhvr>
                                    </p:animEffect>
                                  </p:childTnLst>
                                </p:cTn>
                              </p:par>
                              <p:par>
                                <p:cTn id="101" presetID="22" presetClass="entr" presetSubtype="4" fill="hold" grpId="0" nodeType="withEffect">
                                  <p:stCondLst>
                                    <p:cond delay="0"/>
                                  </p:stCondLst>
                                  <p:iterate type="lt">
                                    <p:tmPct val="0"/>
                                  </p:iterate>
                                  <p:childTnLst>
                                    <p:set>
                                      <p:cBhvr>
                                        <p:cTn id="102" dur="1" fill="hold">
                                          <p:stCondLst>
                                            <p:cond delay="0"/>
                                          </p:stCondLst>
                                        </p:cTn>
                                        <p:tgtEl>
                                          <p:spTgt spid="81"/>
                                        </p:tgtEl>
                                        <p:attrNameLst>
                                          <p:attrName>style.visibility</p:attrName>
                                        </p:attrNameLst>
                                      </p:cBhvr>
                                      <p:to>
                                        <p:strVal val="visible"/>
                                      </p:to>
                                    </p:set>
                                    <p:animEffect transition="in" filter="wipe(down)">
                                      <p:cBhvr>
                                        <p:cTn id="103" dur="500"/>
                                        <p:tgtEl>
                                          <p:spTgt spid="81"/>
                                        </p:tgtEl>
                                      </p:cBhvr>
                                    </p:animEffect>
                                  </p:childTnLst>
                                </p:cTn>
                              </p:par>
                            </p:childTnLst>
                          </p:cTn>
                        </p:par>
                      </p:childTnLst>
                    </p:cTn>
                  </p:par>
                  <p:par>
                    <p:cTn id="104" fill="hold">
                      <p:stCondLst>
                        <p:cond delay="indefinite"/>
                      </p:stCondLst>
                      <p:childTnLst>
                        <p:par>
                          <p:cTn id="105" fill="hold">
                            <p:stCondLst>
                              <p:cond delay="0"/>
                            </p:stCondLst>
                            <p:childTnLst>
                              <p:par>
                                <p:cTn id="106" presetID="0" presetClass="path" presetSubtype="0" accel="50000" decel="50000" fill="hold" grpId="3" nodeType="clickEffect">
                                  <p:stCondLst>
                                    <p:cond delay="0"/>
                                  </p:stCondLst>
                                  <p:iterate type="lt">
                                    <p:tmPct val="0"/>
                                  </p:iterate>
                                  <p:childTnLst>
                                    <p:animMotion origin="layout" path="M 0 0 L -0.53698 0.27128 " pathEditMode="relative" ptsTypes="AA">
                                      <p:cBhvr>
                                        <p:cTn id="107" dur="2000" fill="hold"/>
                                        <p:tgtEl>
                                          <p:spTgt spid="43"/>
                                        </p:tgtEl>
                                        <p:attrNameLst>
                                          <p:attrName>ppt_x</p:attrName>
                                          <p:attrName>ppt_y</p:attrName>
                                        </p:attrNameLst>
                                      </p:cBhvr>
                                    </p:animMotion>
                                  </p:childTnLst>
                                </p:cTn>
                              </p:par>
                              <p:par>
                                <p:cTn id="108" presetID="0" presetClass="path" presetSubtype="0" accel="50000" decel="50000" fill="hold" grpId="2" nodeType="withEffect">
                                  <p:stCondLst>
                                    <p:cond delay="0"/>
                                  </p:stCondLst>
                                  <p:iterate type="lt">
                                    <p:tmPct val="0"/>
                                  </p:iterate>
                                  <p:childTnLst>
                                    <p:animMotion origin="layout" path="M 0 0 L -0.53698 0.27128 " pathEditMode="relative" ptsTypes="AA">
                                      <p:cBhvr>
                                        <p:cTn id="109" dur="2000" fill="hold"/>
                                        <p:tgtEl>
                                          <p:spTgt spid="47"/>
                                        </p:tgtEl>
                                        <p:attrNameLst>
                                          <p:attrName>ppt_x</p:attrName>
                                          <p:attrName>ppt_y</p:attrName>
                                        </p:attrNameLst>
                                      </p:cBhvr>
                                    </p:animMotion>
                                  </p:childTnLst>
                                </p:cTn>
                              </p:par>
                              <p:par>
                                <p:cTn id="110" presetID="0" presetClass="path" presetSubtype="0" accel="50000" decel="50000" fill="hold" grpId="2" nodeType="withEffect">
                                  <p:stCondLst>
                                    <p:cond delay="0"/>
                                  </p:stCondLst>
                                  <p:iterate type="lt">
                                    <p:tmPct val="0"/>
                                  </p:iterate>
                                  <p:childTnLst>
                                    <p:animMotion origin="layout" path="M 0 0 L -0.53698 0.27128 " pathEditMode="relative" ptsTypes="AA">
                                      <p:cBhvr>
                                        <p:cTn id="111" dur="2000" fill="hold"/>
                                        <p:tgtEl>
                                          <p:spTgt spid="45"/>
                                        </p:tgtEl>
                                        <p:attrNameLst>
                                          <p:attrName>ppt_x</p:attrName>
                                          <p:attrName>ppt_y</p:attrName>
                                        </p:attrNameLst>
                                      </p:cBhvr>
                                    </p:animMotion>
                                  </p:childTnLst>
                                </p:cTn>
                              </p:par>
                              <p:par>
                                <p:cTn id="112" presetID="0" presetClass="path" presetSubtype="0" accel="50000" decel="50000" fill="hold" grpId="2" nodeType="withEffect">
                                  <p:stCondLst>
                                    <p:cond delay="0"/>
                                  </p:stCondLst>
                                  <p:iterate type="lt">
                                    <p:tmPct val="0"/>
                                  </p:iterate>
                                  <p:childTnLst>
                                    <p:animMotion origin="layout" path="M 3.75E-6 -4.07407E-6 L -0.53698 0.2713 " pathEditMode="relative" rAng="0" ptsTypes="AA">
                                      <p:cBhvr>
                                        <p:cTn id="113" dur="2000" fill="hold"/>
                                        <p:tgtEl>
                                          <p:spTgt spid="81"/>
                                        </p:tgtEl>
                                        <p:attrNameLst>
                                          <p:attrName>ppt_x</p:attrName>
                                          <p:attrName>ppt_y</p:attrName>
                                        </p:attrNameLst>
                                      </p:cBhvr>
                                      <p:rCtr x="-268" y="136"/>
                                    </p:animMotion>
                                  </p:childTnLst>
                                </p:cTn>
                              </p:par>
                              <p:par>
                                <p:cTn id="114" presetID="0" presetClass="path" presetSubtype="0" accel="50000" decel="50000" fill="hold" grpId="1" nodeType="withEffect">
                                  <p:stCondLst>
                                    <p:cond delay="0"/>
                                  </p:stCondLst>
                                  <p:childTnLst>
                                    <p:animMotion origin="layout" path="M 0 0 L -0.52812 0.26667 " pathEditMode="relative" ptsTypes="AA">
                                      <p:cBhvr>
                                        <p:cTn id="115" dur="2000" fill="hold"/>
                                        <p:tgtEl>
                                          <p:spTgt spid="162"/>
                                        </p:tgtEl>
                                        <p:attrNameLst>
                                          <p:attrName>ppt_x</p:attrName>
                                          <p:attrName>ppt_y</p:attrName>
                                        </p:attrNameLst>
                                      </p:cBhvr>
                                    </p:animMotion>
                                  </p:childTnLst>
                                </p:cTn>
                              </p:par>
                              <p:par>
                                <p:cTn id="116" presetID="0" presetClass="path" presetSubtype="0" accel="50000" decel="50000" fill="hold" grpId="1" nodeType="withEffect">
                                  <p:stCondLst>
                                    <p:cond delay="0"/>
                                  </p:stCondLst>
                                  <p:childTnLst>
                                    <p:animMotion origin="layout" path="M 0 0 L -0.52812 0.26667 " pathEditMode="relative" ptsTypes="AA">
                                      <p:cBhvr>
                                        <p:cTn id="117" dur="2000" fill="hold"/>
                                        <p:tgtEl>
                                          <p:spTgt spid="156"/>
                                        </p:tgtEl>
                                        <p:attrNameLst>
                                          <p:attrName>ppt_x</p:attrName>
                                          <p:attrName>ppt_y</p:attrName>
                                        </p:attrNameLst>
                                      </p:cBhvr>
                                    </p:animMotion>
                                  </p:childTnLst>
                                </p:cTn>
                              </p:par>
                              <p:par>
                                <p:cTn id="118" presetID="0" presetClass="path" presetSubtype="0" accel="50000" decel="50000" fill="hold" grpId="1" nodeType="withEffect">
                                  <p:stCondLst>
                                    <p:cond delay="0"/>
                                  </p:stCondLst>
                                  <p:childTnLst>
                                    <p:animMotion origin="layout" path="M 0 0 L -0.52812 0.26667 " pathEditMode="relative" ptsTypes="AA">
                                      <p:cBhvr>
                                        <p:cTn id="119" dur="2000" fill="hold"/>
                                        <p:tgtEl>
                                          <p:spTgt spid="163"/>
                                        </p:tgtEl>
                                        <p:attrNameLst>
                                          <p:attrName>ppt_x</p:attrName>
                                          <p:attrName>ppt_y</p:attrName>
                                        </p:attrNameLst>
                                      </p:cBhvr>
                                    </p:animMotion>
                                  </p:childTnLst>
                                </p:cTn>
                              </p:par>
                              <p:par>
                                <p:cTn id="120" presetID="0" presetClass="path" presetSubtype="0" accel="50000" decel="50000" fill="hold" grpId="1" nodeType="withEffect">
                                  <p:stCondLst>
                                    <p:cond delay="0"/>
                                  </p:stCondLst>
                                  <p:childTnLst>
                                    <p:animMotion origin="layout" path="M 0 0 L -0.52812 0.26667 " pathEditMode="relative" ptsTypes="AA">
                                      <p:cBhvr>
                                        <p:cTn id="121" dur="2000" fill="hold"/>
                                        <p:tgtEl>
                                          <p:spTgt spid="164"/>
                                        </p:tgtEl>
                                        <p:attrNameLst>
                                          <p:attrName>ppt_x</p:attrName>
                                          <p:attrName>ppt_y</p:attrName>
                                        </p:attrNameLst>
                                      </p:cBhvr>
                                    </p:animMotion>
                                  </p:childTnLst>
                                </p:cTn>
                              </p:par>
                              <p:par>
                                <p:cTn id="122" presetID="0" presetClass="path" presetSubtype="0" accel="50000" decel="50000" fill="hold" grpId="1" nodeType="withEffect">
                                  <p:stCondLst>
                                    <p:cond delay="0"/>
                                  </p:stCondLst>
                                  <p:childTnLst>
                                    <p:animMotion origin="layout" path="M 0 0 L -0.52812 0.26667 " pathEditMode="relative" ptsTypes="AA">
                                      <p:cBhvr>
                                        <p:cTn id="123" dur="2000" fill="hold"/>
                                        <p:tgtEl>
                                          <p:spTgt spid="166"/>
                                        </p:tgtEl>
                                        <p:attrNameLst>
                                          <p:attrName>ppt_x</p:attrName>
                                          <p:attrName>ppt_y</p:attrName>
                                        </p:attrNameLst>
                                      </p:cBhvr>
                                    </p:animMotion>
                                  </p:childTnLst>
                                </p:cTn>
                              </p:par>
                              <p:par>
                                <p:cTn id="124" presetID="0" presetClass="path" presetSubtype="0" accel="50000" decel="50000" fill="hold" grpId="1" nodeType="withEffect">
                                  <p:stCondLst>
                                    <p:cond delay="0"/>
                                  </p:stCondLst>
                                  <p:childTnLst>
                                    <p:animMotion origin="layout" path="M 0 0 L -0.52812 0.26667 " pathEditMode="relative" ptsTypes="AA">
                                      <p:cBhvr>
                                        <p:cTn id="125" dur="2000" fill="hold"/>
                                        <p:tgtEl>
                                          <p:spTgt spid="165"/>
                                        </p:tgtEl>
                                        <p:attrNameLst>
                                          <p:attrName>ppt_x</p:attrName>
                                          <p:attrName>ppt_y</p:attrName>
                                        </p:attrNameLst>
                                      </p:cBhvr>
                                    </p:animMotion>
                                  </p:childTnLst>
                                </p:cTn>
                              </p:par>
                            </p:childTnLst>
                          </p:cTn>
                        </p:par>
                        <p:par>
                          <p:cTn id="126" fill="hold">
                            <p:stCondLst>
                              <p:cond delay="2000"/>
                            </p:stCondLst>
                            <p:childTnLst>
                              <p:par>
                                <p:cTn id="127" presetID="1" presetClass="exit" presetSubtype="0" fill="hold" nodeType="afterEffect">
                                  <p:stCondLst>
                                    <p:cond delay="0"/>
                                  </p:stCondLst>
                                  <p:childTnLst>
                                    <p:set>
                                      <p:cBhvr>
                                        <p:cTn id="128" dur="1" fill="hold">
                                          <p:stCondLst>
                                            <p:cond delay="0"/>
                                          </p:stCondLst>
                                        </p:cTn>
                                        <p:tgtEl>
                                          <p:spTgt spid="90"/>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0"/>
                                          </p:stCondLst>
                                        </p:cTn>
                                        <p:tgtEl>
                                          <p:spTgt spid="91"/>
                                        </p:tgtEl>
                                        <p:attrNameLst>
                                          <p:attrName>style.visibility</p:attrName>
                                        </p:attrNameLst>
                                      </p:cBhvr>
                                      <p:to>
                                        <p:strVal val="hidden"/>
                                      </p:to>
                                    </p:set>
                                  </p:childTnLst>
                                </p:cTn>
                              </p:par>
                            </p:childTnLst>
                          </p:cTn>
                        </p:par>
                        <p:par>
                          <p:cTn id="131" fill="hold">
                            <p:stCondLst>
                              <p:cond delay="2000"/>
                            </p:stCondLst>
                            <p:childTnLst>
                              <p:par>
                                <p:cTn id="132" presetID="1" presetClass="exit" presetSubtype="0" fill="hold" grpId="3" nodeType="afterEffect">
                                  <p:stCondLst>
                                    <p:cond delay="0"/>
                                  </p:stCondLst>
                                  <p:iterate type="lt">
                                    <p:tmAbs val="0"/>
                                  </p:iterate>
                                  <p:childTnLst>
                                    <p:set>
                                      <p:cBhvr>
                                        <p:cTn id="133" dur="1" fill="hold">
                                          <p:stCondLst>
                                            <p:cond delay="0"/>
                                          </p:stCondLst>
                                        </p:cTn>
                                        <p:tgtEl>
                                          <p:spTgt spid="81"/>
                                        </p:tgtEl>
                                        <p:attrNameLst>
                                          <p:attrName>style.visibility</p:attrName>
                                        </p:attrNameLst>
                                      </p:cBhvr>
                                      <p:to>
                                        <p:strVal val="hidden"/>
                                      </p:to>
                                    </p:set>
                                  </p:childTnLst>
                                </p:cTn>
                              </p:par>
                              <p:par>
                                <p:cTn id="134" presetID="1" presetClass="exit" presetSubtype="0" fill="hold" grpId="4" nodeType="withEffect">
                                  <p:stCondLst>
                                    <p:cond delay="0"/>
                                  </p:stCondLst>
                                  <p:iterate type="lt">
                                    <p:tmAbs val="0"/>
                                  </p:iterate>
                                  <p:childTnLst>
                                    <p:set>
                                      <p:cBhvr>
                                        <p:cTn id="135" dur="1" fill="hold">
                                          <p:stCondLst>
                                            <p:cond delay="0"/>
                                          </p:stCondLst>
                                        </p:cTn>
                                        <p:tgtEl>
                                          <p:spTgt spid="43"/>
                                        </p:tgtEl>
                                        <p:attrNameLst>
                                          <p:attrName>style.visibility</p:attrName>
                                        </p:attrNameLst>
                                      </p:cBhvr>
                                      <p:to>
                                        <p:strVal val="hidden"/>
                                      </p:to>
                                    </p:set>
                                  </p:childTnLst>
                                </p:cTn>
                              </p:par>
                              <p:par>
                                <p:cTn id="136" presetID="1" presetClass="exit" presetSubtype="0" fill="hold" grpId="3" nodeType="withEffect">
                                  <p:stCondLst>
                                    <p:cond delay="0"/>
                                  </p:stCondLst>
                                  <p:iterate type="lt">
                                    <p:tmAbs val="0"/>
                                  </p:iterate>
                                  <p:childTnLst>
                                    <p:set>
                                      <p:cBhvr>
                                        <p:cTn id="137" dur="1" fill="hold">
                                          <p:stCondLst>
                                            <p:cond delay="0"/>
                                          </p:stCondLst>
                                        </p:cTn>
                                        <p:tgtEl>
                                          <p:spTgt spid="45"/>
                                        </p:tgtEl>
                                        <p:attrNameLst>
                                          <p:attrName>style.visibility</p:attrName>
                                        </p:attrNameLst>
                                      </p:cBhvr>
                                      <p:to>
                                        <p:strVal val="hidden"/>
                                      </p:to>
                                    </p:set>
                                  </p:childTnLst>
                                </p:cTn>
                              </p:par>
                              <p:par>
                                <p:cTn id="138" presetID="1" presetClass="exit" presetSubtype="0" fill="hold" grpId="3" nodeType="withEffect">
                                  <p:stCondLst>
                                    <p:cond delay="0"/>
                                  </p:stCondLst>
                                  <p:iterate type="lt">
                                    <p:tmAbs val="0"/>
                                  </p:iterate>
                                  <p:childTnLst>
                                    <p:set>
                                      <p:cBhvr>
                                        <p:cTn id="139" dur="1" fill="hold">
                                          <p:stCondLst>
                                            <p:cond delay="0"/>
                                          </p:stCondLst>
                                        </p:cTn>
                                        <p:tgtEl>
                                          <p:spTgt spid="47"/>
                                        </p:tgtEl>
                                        <p:attrNameLst>
                                          <p:attrName>style.visibility</p:attrName>
                                        </p:attrNameLst>
                                      </p:cBhvr>
                                      <p:to>
                                        <p:strVal val="hidden"/>
                                      </p:to>
                                    </p:set>
                                  </p:childTnLst>
                                </p:cTn>
                              </p:par>
                              <p:par>
                                <p:cTn id="140" presetID="1" presetClass="exit" presetSubtype="0" fill="hold" grpId="2" nodeType="withEffect">
                                  <p:stCondLst>
                                    <p:cond delay="0"/>
                                  </p:stCondLst>
                                  <p:childTnLst>
                                    <p:set>
                                      <p:cBhvr>
                                        <p:cTn id="141" dur="1" fill="hold">
                                          <p:stCondLst>
                                            <p:cond delay="0"/>
                                          </p:stCondLst>
                                        </p:cTn>
                                        <p:tgtEl>
                                          <p:spTgt spid="165"/>
                                        </p:tgtEl>
                                        <p:attrNameLst>
                                          <p:attrName>style.visibility</p:attrName>
                                        </p:attrNameLst>
                                      </p:cBhvr>
                                      <p:to>
                                        <p:strVal val="hidden"/>
                                      </p:to>
                                    </p:set>
                                  </p:childTnLst>
                                </p:cTn>
                              </p:par>
                              <p:par>
                                <p:cTn id="142" presetID="1" presetClass="exit" presetSubtype="0" fill="hold" grpId="2" nodeType="withEffect">
                                  <p:stCondLst>
                                    <p:cond delay="0"/>
                                  </p:stCondLst>
                                  <p:childTnLst>
                                    <p:set>
                                      <p:cBhvr>
                                        <p:cTn id="143" dur="1" fill="hold">
                                          <p:stCondLst>
                                            <p:cond delay="0"/>
                                          </p:stCondLst>
                                        </p:cTn>
                                        <p:tgtEl>
                                          <p:spTgt spid="162"/>
                                        </p:tgtEl>
                                        <p:attrNameLst>
                                          <p:attrName>style.visibility</p:attrName>
                                        </p:attrNameLst>
                                      </p:cBhvr>
                                      <p:to>
                                        <p:strVal val="hidden"/>
                                      </p:to>
                                    </p:set>
                                  </p:childTnLst>
                                </p:cTn>
                              </p:par>
                              <p:par>
                                <p:cTn id="144" presetID="1" presetClass="exit" presetSubtype="0" fill="hold" grpId="2" nodeType="withEffect">
                                  <p:stCondLst>
                                    <p:cond delay="0"/>
                                  </p:stCondLst>
                                  <p:childTnLst>
                                    <p:set>
                                      <p:cBhvr>
                                        <p:cTn id="145" dur="1" fill="hold">
                                          <p:stCondLst>
                                            <p:cond delay="0"/>
                                          </p:stCondLst>
                                        </p:cTn>
                                        <p:tgtEl>
                                          <p:spTgt spid="156"/>
                                        </p:tgtEl>
                                        <p:attrNameLst>
                                          <p:attrName>style.visibility</p:attrName>
                                        </p:attrNameLst>
                                      </p:cBhvr>
                                      <p:to>
                                        <p:strVal val="hidden"/>
                                      </p:to>
                                    </p:set>
                                  </p:childTnLst>
                                </p:cTn>
                              </p:par>
                              <p:par>
                                <p:cTn id="146" presetID="1" presetClass="exit" presetSubtype="0" fill="hold" grpId="2" nodeType="withEffect">
                                  <p:stCondLst>
                                    <p:cond delay="0"/>
                                  </p:stCondLst>
                                  <p:childTnLst>
                                    <p:set>
                                      <p:cBhvr>
                                        <p:cTn id="147" dur="1" fill="hold">
                                          <p:stCondLst>
                                            <p:cond delay="0"/>
                                          </p:stCondLst>
                                        </p:cTn>
                                        <p:tgtEl>
                                          <p:spTgt spid="163"/>
                                        </p:tgtEl>
                                        <p:attrNameLst>
                                          <p:attrName>style.visibility</p:attrName>
                                        </p:attrNameLst>
                                      </p:cBhvr>
                                      <p:to>
                                        <p:strVal val="hidden"/>
                                      </p:to>
                                    </p:set>
                                  </p:childTnLst>
                                </p:cTn>
                              </p:par>
                              <p:par>
                                <p:cTn id="148" presetID="1" presetClass="exit" presetSubtype="0" fill="hold" grpId="2" nodeType="withEffect">
                                  <p:stCondLst>
                                    <p:cond delay="0"/>
                                  </p:stCondLst>
                                  <p:childTnLst>
                                    <p:set>
                                      <p:cBhvr>
                                        <p:cTn id="149" dur="1" fill="hold">
                                          <p:stCondLst>
                                            <p:cond delay="0"/>
                                          </p:stCondLst>
                                        </p:cTn>
                                        <p:tgtEl>
                                          <p:spTgt spid="164"/>
                                        </p:tgtEl>
                                        <p:attrNameLst>
                                          <p:attrName>style.visibility</p:attrName>
                                        </p:attrNameLst>
                                      </p:cBhvr>
                                      <p:to>
                                        <p:strVal val="hidden"/>
                                      </p:to>
                                    </p:set>
                                  </p:childTnLst>
                                </p:cTn>
                              </p:par>
                              <p:par>
                                <p:cTn id="150" presetID="1" presetClass="exit" presetSubtype="0" fill="hold" grpId="2" nodeType="withEffect">
                                  <p:stCondLst>
                                    <p:cond delay="0"/>
                                  </p:stCondLst>
                                  <p:childTnLst>
                                    <p:set>
                                      <p:cBhvr>
                                        <p:cTn id="151" dur="1" fill="hold">
                                          <p:stCondLst>
                                            <p:cond delay="0"/>
                                          </p:stCondLst>
                                        </p:cTn>
                                        <p:tgtEl>
                                          <p:spTgt spid="166"/>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2" presetClass="entr" presetSubtype="4" fill="hold" grpId="0" nodeType="clickEffect">
                                  <p:stCondLst>
                                    <p:cond delay="0"/>
                                  </p:stCondLst>
                                  <p:iterate type="lt">
                                    <p:tmPct val="0"/>
                                  </p:iterate>
                                  <p:childTnLst>
                                    <p:set>
                                      <p:cBhvr>
                                        <p:cTn id="155" dur="1" fill="hold">
                                          <p:stCondLst>
                                            <p:cond delay="0"/>
                                          </p:stCondLst>
                                        </p:cTn>
                                        <p:tgtEl>
                                          <p:spTgt spid="87"/>
                                        </p:tgtEl>
                                        <p:attrNameLst>
                                          <p:attrName>style.visibility</p:attrName>
                                        </p:attrNameLst>
                                      </p:cBhvr>
                                      <p:to>
                                        <p:strVal val="visible"/>
                                      </p:to>
                                    </p:set>
                                    <p:anim calcmode="lin" valueType="num">
                                      <p:cBhvr additive="base">
                                        <p:cTn id="156" dur="500" fill="hold"/>
                                        <p:tgtEl>
                                          <p:spTgt spid="87"/>
                                        </p:tgtEl>
                                        <p:attrNameLst>
                                          <p:attrName>ppt_x</p:attrName>
                                        </p:attrNameLst>
                                      </p:cBhvr>
                                      <p:tavLst>
                                        <p:tav tm="0">
                                          <p:val>
                                            <p:strVal val="#ppt_x"/>
                                          </p:val>
                                        </p:tav>
                                        <p:tav tm="100000">
                                          <p:val>
                                            <p:strVal val="#ppt_x"/>
                                          </p:val>
                                        </p:tav>
                                      </p:tavLst>
                                    </p:anim>
                                    <p:anim calcmode="lin" valueType="num">
                                      <p:cBhvr additive="base">
                                        <p:cTn id="157"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par>
                    <p:cTn id="158" fill="hold">
                      <p:stCondLst>
                        <p:cond delay="indefinite"/>
                      </p:stCondLst>
                      <p:childTnLst>
                        <p:par>
                          <p:cTn id="159" fill="hold">
                            <p:stCondLst>
                              <p:cond delay="0"/>
                            </p:stCondLst>
                            <p:childTnLst>
                              <p:par>
                                <p:cTn id="160" presetID="22" presetClass="entr" presetSubtype="4" fill="hold" nodeType="clickEffect">
                                  <p:stCondLst>
                                    <p:cond delay="0"/>
                                  </p:stCondLst>
                                  <p:childTnLst>
                                    <p:set>
                                      <p:cBhvr>
                                        <p:cTn id="161" dur="1" fill="hold">
                                          <p:stCondLst>
                                            <p:cond delay="0"/>
                                          </p:stCondLst>
                                        </p:cTn>
                                        <p:tgtEl>
                                          <p:spTgt spid="100"/>
                                        </p:tgtEl>
                                        <p:attrNameLst>
                                          <p:attrName>style.visibility</p:attrName>
                                        </p:attrNameLst>
                                      </p:cBhvr>
                                      <p:to>
                                        <p:strVal val="visible"/>
                                      </p:to>
                                    </p:set>
                                    <p:animEffect transition="in" filter="wipe(down)">
                                      <p:cBhvr>
                                        <p:cTn id="162" dur="500"/>
                                        <p:tgtEl>
                                          <p:spTgt spid="100"/>
                                        </p:tgtEl>
                                      </p:cBhvr>
                                    </p:animEffect>
                                  </p:childTnLst>
                                </p:cTn>
                              </p:par>
                              <p:par>
                                <p:cTn id="163" presetID="22" presetClass="entr" presetSubtype="4" fill="hold" nodeType="withEffect">
                                  <p:stCondLst>
                                    <p:cond delay="0"/>
                                  </p:stCondLst>
                                  <p:childTnLst>
                                    <p:set>
                                      <p:cBhvr>
                                        <p:cTn id="164" dur="1" fill="hold">
                                          <p:stCondLst>
                                            <p:cond delay="0"/>
                                          </p:stCondLst>
                                        </p:cTn>
                                        <p:tgtEl>
                                          <p:spTgt spid="101"/>
                                        </p:tgtEl>
                                        <p:attrNameLst>
                                          <p:attrName>style.visibility</p:attrName>
                                        </p:attrNameLst>
                                      </p:cBhvr>
                                      <p:to>
                                        <p:strVal val="visible"/>
                                      </p:to>
                                    </p:set>
                                    <p:animEffect transition="in" filter="wipe(down)">
                                      <p:cBhvr>
                                        <p:cTn id="165" dur="500"/>
                                        <p:tgtEl>
                                          <p:spTgt spid="101"/>
                                        </p:tgtEl>
                                      </p:cBhvr>
                                    </p:animEffect>
                                  </p:childTnLst>
                                </p:cTn>
                              </p:par>
                              <p:par>
                                <p:cTn id="166" presetID="1" presetClass="exit" presetSubtype="0" fill="hold" nodeType="withEffect">
                                  <p:stCondLst>
                                    <p:cond delay="0"/>
                                  </p:stCondLst>
                                  <p:childTnLst>
                                    <p:set>
                                      <p:cBhvr>
                                        <p:cTn id="167" dur="1" fill="hold">
                                          <p:stCondLst>
                                            <p:cond delay="0"/>
                                          </p:stCondLst>
                                        </p:cTn>
                                        <p:tgtEl>
                                          <p:spTgt spid="100"/>
                                        </p:tgtEl>
                                        <p:attrNameLst>
                                          <p:attrName>style.visibility</p:attrName>
                                        </p:attrNameLst>
                                      </p:cBhvr>
                                      <p:to>
                                        <p:strVal val="hidden"/>
                                      </p:to>
                                    </p:set>
                                  </p:childTnLst>
                                </p:cTn>
                              </p:par>
                              <p:par>
                                <p:cTn id="168" presetID="22" presetClass="entr" presetSubtype="4" fill="hold" nodeType="withEffect">
                                  <p:stCondLst>
                                    <p:cond delay="0"/>
                                  </p:stCondLst>
                                  <p:childTnLst>
                                    <p:set>
                                      <p:cBhvr>
                                        <p:cTn id="169" dur="1" fill="hold">
                                          <p:stCondLst>
                                            <p:cond delay="0"/>
                                          </p:stCondLst>
                                        </p:cTn>
                                        <p:tgtEl>
                                          <p:spTgt spid="114"/>
                                        </p:tgtEl>
                                        <p:attrNameLst>
                                          <p:attrName>style.visibility</p:attrName>
                                        </p:attrNameLst>
                                      </p:cBhvr>
                                      <p:to>
                                        <p:strVal val="visible"/>
                                      </p:to>
                                    </p:set>
                                    <p:animEffect transition="in" filter="wipe(down)">
                                      <p:cBhvr>
                                        <p:cTn id="170" dur="500"/>
                                        <p:tgtEl>
                                          <p:spTgt spid="114"/>
                                        </p:tgtEl>
                                      </p:cBhvr>
                                    </p:animEffect>
                                  </p:childTnLst>
                                </p:cTn>
                              </p:par>
                              <p:par>
                                <p:cTn id="171" presetID="1" presetClass="exit" presetSubtype="0" fill="hold" nodeType="withEffect">
                                  <p:stCondLst>
                                    <p:cond delay="0"/>
                                  </p:stCondLst>
                                  <p:childTnLst>
                                    <p:set>
                                      <p:cBhvr>
                                        <p:cTn id="172" dur="1" fill="hold">
                                          <p:stCondLst>
                                            <p:cond delay="0"/>
                                          </p:stCondLst>
                                        </p:cTn>
                                        <p:tgtEl>
                                          <p:spTgt spid="101"/>
                                        </p:tgtEl>
                                        <p:attrNameLst>
                                          <p:attrName>style.visibility</p:attrName>
                                        </p:attrNameLst>
                                      </p:cBhvr>
                                      <p:to>
                                        <p:strVal val="hidden"/>
                                      </p:to>
                                    </p:set>
                                  </p:childTnLst>
                                </p:cTn>
                              </p:par>
                              <p:par>
                                <p:cTn id="173" presetID="22" presetClass="entr" presetSubtype="4" fill="hold" nodeType="withEffect">
                                  <p:stCondLst>
                                    <p:cond delay="0"/>
                                  </p:stCondLst>
                                  <p:childTnLst>
                                    <p:set>
                                      <p:cBhvr>
                                        <p:cTn id="174" dur="1" fill="hold">
                                          <p:stCondLst>
                                            <p:cond delay="0"/>
                                          </p:stCondLst>
                                        </p:cTn>
                                        <p:tgtEl>
                                          <p:spTgt spid="110"/>
                                        </p:tgtEl>
                                        <p:attrNameLst>
                                          <p:attrName>style.visibility</p:attrName>
                                        </p:attrNameLst>
                                      </p:cBhvr>
                                      <p:to>
                                        <p:strVal val="visible"/>
                                      </p:to>
                                    </p:set>
                                    <p:animEffect transition="in" filter="wipe(down)">
                                      <p:cBhvr>
                                        <p:cTn id="175" dur="500"/>
                                        <p:tgtEl>
                                          <p:spTgt spid="110"/>
                                        </p:tgtEl>
                                      </p:cBhvr>
                                    </p:animEffect>
                                  </p:childTnLst>
                                </p:cTn>
                              </p:par>
                            </p:childTnLst>
                          </p:cTn>
                        </p:par>
                        <p:par>
                          <p:cTn id="176" fill="hold">
                            <p:stCondLst>
                              <p:cond delay="500"/>
                            </p:stCondLst>
                            <p:childTnLst>
                              <p:par>
                                <p:cTn id="177" presetID="22" presetClass="entr" presetSubtype="4" fill="hold" grpId="0" nodeType="afterEffect">
                                  <p:stCondLst>
                                    <p:cond delay="0"/>
                                  </p:stCondLst>
                                  <p:childTnLst>
                                    <p:set>
                                      <p:cBhvr>
                                        <p:cTn id="178" dur="1" fill="hold">
                                          <p:stCondLst>
                                            <p:cond delay="0"/>
                                          </p:stCondLst>
                                        </p:cTn>
                                        <p:tgtEl>
                                          <p:spTgt spid="117"/>
                                        </p:tgtEl>
                                        <p:attrNameLst>
                                          <p:attrName>style.visibility</p:attrName>
                                        </p:attrNameLst>
                                      </p:cBhvr>
                                      <p:to>
                                        <p:strVal val="visible"/>
                                      </p:to>
                                    </p:set>
                                    <p:animEffect transition="in" filter="wipe(down)">
                                      <p:cBhvr>
                                        <p:cTn id="179" dur="500"/>
                                        <p:tgtEl>
                                          <p:spTgt spid="117"/>
                                        </p:tgtEl>
                                      </p:cBhvr>
                                    </p:animEffect>
                                  </p:childTnLst>
                                </p:cTn>
                              </p:par>
                              <p:par>
                                <p:cTn id="180" presetID="1" presetClass="exit" presetSubtype="0" fill="hold" nodeType="withEffect">
                                  <p:stCondLst>
                                    <p:cond delay="0"/>
                                  </p:stCondLst>
                                  <p:childTnLst>
                                    <p:set>
                                      <p:cBhvr>
                                        <p:cTn id="181" dur="1" fill="hold">
                                          <p:stCondLst>
                                            <p:cond delay="0"/>
                                          </p:stCondLst>
                                        </p:cTn>
                                        <p:tgtEl>
                                          <p:spTgt spid="114"/>
                                        </p:tgtEl>
                                        <p:attrNameLst>
                                          <p:attrName>style.visibility</p:attrName>
                                        </p:attrNameLst>
                                      </p:cBhvr>
                                      <p:to>
                                        <p:strVal val="hidden"/>
                                      </p:to>
                                    </p:set>
                                  </p:childTnLst>
                                </p:cTn>
                              </p:par>
                              <p:par>
                                <p:cTn id="182" presetID="1" presetClass="exit" presetSubtype="0" fill="hold" nodeType="withEffect">
                                  <p:stCondLst>
                                    <p:cond delay="0"/>
                                  </p:stCondLst>
                                  <p:childTnLst>
                                    <p:set>
                                      <p:cBhvr>
                                        <p:cTn id="183" dur="1" fill="hold">
                                          <p:stCondLst>
                                            <p:cond delay="0"/>
                                          </p:stCondLst>
                                        </p:cTn>
                                        <p:tgtEl>
                                          <p:spTgt spid="110"/>
                                        </p:tgtEl>
                                        <p:attrNameLst>
                                          <p:attrName>style.visibility</p:attrName>
                                        </p:attrNameLst>
                                      </p:cBhvr>
                                      <p:to>
                                        <p:strVal val="hidden"/>
                                      </p:to>
                                    </p:set>
                                  </p:childTnLst>
                                </p:cTn>
                              </p:par>
                            </p:childTnLst>
                          </p:cTn>
                        </p:par>
                        <p:par>
                          <p:cTn id="184" fill="hold">
                            <p:stCondLst>
                              <p:cond delay="1000"/>
                            </p:stCondLst>
                            <p:childTnLst>
                              <p:par>
                                <p:cTn id="185" presetID="22" presetClass="entr" presetSubtype="4" fill="hold" nodeType="afterEffect">
                                  <p:stCondLst>
                                    <p:cond delay="0"/>
                                  </p:stCondLst>
                                  <p:childTnLst>
                                    <p:set>
                                      <p:cBhvr>
                                        <p:cTn id="186" dur="1" fill="hold">
                                          <p:stCondLst>
                                            <p:cond delay="0"/>
                                          </p:stCondLst>
                                        </p:cTn>
                                        <p:tgtEl>
                                          <p:spTgt spid="118"/>
                                        </p:tgtEl>
                                        <p:attrNameLst>
                                          <p:attrName>style.visibility</p:attrName>
                                        </p:attrNameLst>
                                      </p:cBhvr>
                                      <p:to>
                                        <p:strVal val="visible"/>
                                      </p:to>
                                    </p:set>
                                    <p:animEffect transition="in" filter="wipe(down)">
                                      <p:cBhvr>
                                        <p:cTn id="187" dur="500"/>
                                        <p:tgtEl>
                                          <p:spTgt spid="118"/>
                                        </p:tgtEl>
                                      </p:cBhvr>
                                    </p:animEffect>
                                  </p:childTnLst>
                                </p:cTn>
                              </p:par>
                              <p:par>
                                <p:cTn id="188" presetID="22" presetClass="entr" presetSubtype="4" fill="hold" nodeType="withEffect">
                                  <p:stCondLst>
                                    <p:cond delay="0"/>
                                  </p:stCondLst>
                                  <p:childTnLst>
                                    <p:set>
                                      <p:cBhvr>
                                        <p:cTn id="189" dur="1" fill="hold">
                                          <p:stCondLst>
                                            <p:cond delay="0"/>
                                          </p:stCondLst>
                                        </p:cTn>
                                        <p:tgtEl>
                                          <p:spTgt spid="121"/>
                                        </p:tgtEl>
                                        <p:attrNameLst>
                                          <p:attrName>style.visibility</p:attrName>
                                        </p:attrNameLst>
                                      </p:cBhvr>
                                      <p:to>
                                        <p:strVal val="visible"/>
                                      </p:to>
                                    </p:set>
                                    <p:animEffect transition="in" filter="wipe(down)">
                                      <p:cBhvr>
                                        <p:cTn id="190" dur="500"/>
                                        <p:tgtEl>
                                          <p:spTgt spid="121"/>
                                        </p:tgtEl>
                                      </p:cBhvr>
                                    </p:animEffect>
                                  </p:childTnLst>
                                </p:cTn>
                              </p:par>
                            </p:childTnLst>
                          </p:cTn>
                        </p:par>
                        <p:par>
                          <p:cTn id="191" fill="hold">
                            <p:stCondLst>
                              <p:cond delay="1500"/>
                            </p:stCondLst>
                            <p:childTnLst>
                              <p:par>
                                <p:cTn id="192" presetID="2" presetClass="entr" presetSubtype="4" fill="hold" grpId="0" nodeType="afterEffect">
                                  <p:stCondLst>
                                    <p:cond delay="0"/>
                                  </p:stCondLst>
                                  <p:iterate type="lt">
                                    <p:tmPct val="0"/>
                                  </p:iterate>
                                  <p:childTnLst>
                                    <p:set>
                                      <p:cBhvr>
                                        <p:cTn id="193" dur="1" fill="hold">
                                          <p:stCondLst>
                                            <p:cond delay="0"/>
                                          </p:stCondLst>
                                        </p:cTn>
                                        <p:tgtEl>
                                          <p:spTgt spid="127"/>
                                        </p:tgtEl>
                                        <p:attrNameLst>
                                          <p:attrName>style.visibility</p:attrName>
                                        </p:attrNameLst>
                                      </p:cBhvr>
                                      <p:to>
                                        <p:strVal val="visible"/>
                                      </p:to>
                                    </p:set>
                                    <p:anim calcmode="lin" valueType="num">
                                      <p:cBhvr additive="base">
                                        <p:cTn id="194" dur="500" fill="hold"/>
                                        <p:tgtEl>
                                          <p:spTgt spid="127"/>
                                        </p:tgtEl>
                                        <p:attrNameLst>
                                          <p:attrName>ppt_x</p:attrName>
                                        </p:attrNameLst>
                                      </p:cBhvr>
                                      <p:tavLst>
                                        <p:tav tm="0">
                                          <p:val>
                                            <p:strVal val="#ppt_x"/>
                                          </p:val>
                                        </p:tav>
                                        <p:tav tm="100000">
                                          <p:val>
                                            <p:strVal val="#ppt_x"/>
                                          </p:val>
                                        </p:tav>
                                      </p:tavLst>
                                    </p:anim>
                                    <p:anim calcmode="lin" valueType="num">
                                      <p:cBhvr additive="base">
                                        <p:cTn id="195" dur="500" fill="hold"/>
                                        <p:tgtEl>
                                          <p:spTgt spid="127"/>
                                        </p:tgtEl>
                                        <p:attrNameLst>
                                          <p:attrName>ppt_y</p:attrName>
                                        </p:attrNameLst>
                                      </p:cBhvr>
                                      <p:tavLst>
                                        <p:tav tm="0">
                                          <p:val>
                                            <p:strVal val="1+#ppt_h/2"/>
                                          </p:val>
                                        </p:tav>
                                        <p:tav tm="100000">
                                          <p:val>
                                            <p:strVal val="#ppt_y"/>
                                          </p:val>
                                        </p:tav>
                                      </p:tavLst>
                                    </p:anim>
                                  </p:childTnLst>
                                </p:cTn>
                              </p:par>
                            </p:childTnLst>
                          </p:cTn>
                        </p:par>
                        <p:par>
                          <p:cTn id="196" fill="hold">
                            <p:stCondLst>
                              <p:cond delay="2000"/>
                            </p:stCondLst>
                            <p:childTnLst>
                              <p:par>
                                <p:cTn id="197" presetID="1" presetClass="exit" presetSubtype="0" fill="hold" nodeType="afterEffect">
                                  <p:stCondLst>
                                    <p:cond delay="0"/>
                                  </p:stCondLst>
                                  <p:childTnLst>
                                    <p:set>
                                      <p:cBhvr>
                                        <p:cTn id="198" dur="1" fill="hold">
                                          <p:stCondLst>
                                            <p:cond delay="0"/>
                                          </p:stCondLst>
                                        </p:cTn>
                                        <p:tgtEl>
                                          <p:spTgt spid="118"/>
                                        </p:tgtEl>
                                        <p:attrNameLst>
                                          <p:attrName>style.visibility</p:attrName>
                                        </p:attrNameLst>
                                      </p:cBhvr>
                                      <p:to>
                                        <p:strVal val="hidden"/>
                                      </p:to>
                                    </p:set>
                                  </p:childTnLst>
                                </p:cTn>
                              </p:par>
                              <p:par>
                                <p:cTn id="199" presetID="1" presetClass="exit" presetSubtype="0" fill="hold" nodeType="withEffect">
                                  <p:stCondLst>
                                    <p:cond delay="0"/>
                                  </p:stCondLst>
                                  <p:childTnLst>
                                    <p:set>
                                      <p:cBhvr>
                                        <p:cTn id="200" dur="1" fill="hold">
                                          <p:stCondLst>
                                            <p:cond delay="0"/>
                                          </p:stCondLst>
                                        </p:cTn>
                                        <p:tgtEl>
                                          <p:spTgt spid="121"/>
                                        </p:tgtEl>
                                        <p:attrNameLst>
                                          <p:attrName>style.visibility</p:attrName>
                                        </p:attrNameLst>
                                      </p:cBhvr>
                                      <p:to>
                                        <p:strVal val="hidden"/>
                                      </p:to>
                                    </p:set>
                                  </p:childTnLst>
                                </p:cTn>
                              </p:par>
                            </p:childTnLst>
                          </p:cTn>
                        </p:par>
                        <p:par>
                          <p:cTn id="201" fill="hold">
                            <p:stCondLst>
                              <p:cond delay="2000"/>
                            </p:stCondLst>
                            <p:childTnLst>
                              <p:par>
                                <p:cTn id="202" presetID="22" presetClass="entr" presetSubtype="4" fill="hold" nodeType="afterEffect">
                                  <p:stCondLst>
                                    <p:cond delay="0"/>
                                  </p:stCondLst>
                                  <p:childTnLst>
                                    <p:set>
                                      <p:cBhvr>
                                        <p:cTn id="203" dur="1" fill="hold">
                                          <p:stCondLst>
                                            <p:cond delay="0"/>
                                          </p:stCondLst>
                                        </p:cTn>
                                        <p:tgtEl>
                                          <p:spTgt spid="128"/>
                                        </p:tgtEl>
                                        <p:attrNameLst>
                                          <p:attrName>style.visibility</p:attrName>
                                        </p:attrNameLst>
                                      </p:cBhvr>
                                      <p:to>
                                        <p:strVal val="visible"/>
                                      </p:to>
                                    </p:set>
                                    <p:animEffect transition="in" filter="wipe(down)">
                                      <p:cBhvr>
                                        <p:cTn id="204" dur="500"/>
                                        <p:tgtEl>
                                          <p:spTgt spid="128"/>
                                        </p:tgtEl>
                                      </p:cBhvr>
                                    </p:animEffect>
                                  </p:childTnLst>
                                </p:cTn>
                              </p:par>
                              <p:par>
                                <p:cTn id="205" presetID="22" presetClass="entr" presetSubtype="4" fill="hold" nodeType="withEffect">
                                  <p:stCondLst>
                                    <p:cond delay="0"/>
                                  </p:stCondLst>
                                  <p:childTnLst>
                                    <p:set>
                                      <p:cBhvr>
                                        <p:cTn id="206" dur="1" fill="hold">
                                          <p:stCondLst>
                                            <p:cond delay="0"/>
                                          </p:stCondLst>
                                        </p:cTn>
                                        <p:tgtEl>
                                          <p:spTgt spid="131"/>
                                        </p:tgtEl>
                                        <p:attrNameLst>
                                          <p:attrName>style.visibility</p:attrName>
                                        </p:attrNameLst>
                                      </p:cBhvr>
                                      <p:to>
                                        <p:strVal val="visible"/>
                                      </p:to>
                                    </p:set>
                                    <p:animEffect transition="in" filter="wipe(down)">
                                      <p:cBhvr>
                                        <p:cTn id="207" dur="500"/>
                                        <p:tgtEl>
                                          <p:spTgt spid="131"/>
                                        </p:tgtEl>
                                      </p:cBhvr>
                                    </p:animEffect>
                                  </p:childTnLst>
                                </p:cTn>
                              </p:par>
                              <p:par>
                                <p:cTn id="208" presetID="22" presetClass="entr" presetSubtype="4" fill="hold" nodeType="withEffect">
                                  <p:stCondLst>
                                    <p:cond delay="0"/>
                                  </p:stCondLst>
                                  <p:childTnLst>
                                    <p:set>
                                      <p:cBhvr>
                                        <p:cTn id="209" dur="1" fill="hold">
                                          <p:stCondLst>
                                            <p:cond delay="0"/>
                                          </p:stCondLst>
                                        </p:cTn>
                                        <p:tgtEl>
                                          <p:spTgt spid="144"/>
                                        </p:tgtEl>
                                        <p:attrNameLst>
                                          <p:attrName>style.visibility</p:attrName>
                                        </p:attrNameLst>
                                      </p:cBhvr>
                                      <p:to>
                                        <p:strVal val="visible"/>
                                      </p:to>
                                    </p:set>
                                    <p:animEffect transition="in" filter="wipe(down)">
                                      <p:cBhvr>
                                        <p:cTn id="210" dur="500"/>
                                        <p:tgtEl>
                                          <p:spTgt spid="144"/>
                                        </p:tgtEl>
                                      </p:cBhvr>
                                    </p:animEffect>
                                  </p:childTnLst>
                                </p:cTn>
                              </p:par>
                              <p:par>
                                <p:cTn id="211" presetID="1" presetClass="exit" presetSubtype="0" fill="hold" nodeType="withEffect">
                                  <p:stCondLst>
                                    <p:cond delay="0"/>
                                  </p:stCondLst>
                                  <p:childTnLst>
                                    <p:set>
                                      <p:cBhvr>
                                        <p:cTn id="212" dur="1" fill="hold">
                                          <p:stCondLst>
                                            <p:cond delay="0"/>
                                          </p:stCondLst>
                                        </p:cTn>
                                        <p:tgtEl>
                                          <p:spTgt spid="128"/>
                                        </p:tgtEl>
                                        <p:attrNameLst>
                                          <p:attrName>style.visibility</p:attrName>
                                        </p:attrNameLst>
                                      </p:cBhvr>
                                      <p:to>
                                        <p:strVal val="hidden"/>
                                      </p:to>
                                    </p:set>
                                  </p:childTnLst>
                                </p:cTn>
                              </p:par>
                              <p:par>
                                <p:cTn id="213" presetID="22" presetClass="entr" presetSubtype="4" fill="hold" nodeType="withEffect">
                                  <p:stCondLst>
                                    <p:cond delay="0"/>
                                  </p:stCondLst>
                                  <p:childTnLst>
                                    <p:set>
                                      <p:cBhvr>
                                        <p:cTn id="214" dur="1" fill="hold">
                                          <p:stCondLst>
                                            <p:cond delay="0"/>
                                          </p:stCondLst>
                                        </p:cTn>
                                        <p:tgtEl>
                                          <p:spTgt spid="138"/>
                                        </p:tgtEl>
                                        <p:attrNameLst>
                                          <p:attrName>style.visibility</p:attrName>
                                        </p:attrNameLst>
                                      </p:cBhvr>
                                      <p:to>
                                        <p:strVal val="visible"/>
                                      </p:to>
                                    </p:set>
                                    <p:animEffect transition="in" filter="wipe(down)">
                                      <p:cBhvr>
                                        <p:cTn id="215" dur="500"/>
                                        <p:tgtEl>
                                          <p:spTgt spid="138"/>
                                        </p:tgtEl>
                                      </p:cBhvr>
                                    </p:animEffect>
                                  </p:childTnLst>
                                </p:cTn>
                              </p:par>
                              <p:par>
                                <p:cTn id="216" presetID="1" presetClass="exit" presetSubtype="0" fill="hold" nodeType="withEffect">
                                  <p:stCondLst>
                                    <p:cond delay="0"/>
                                  </p:stCondLst>
                                  <p:childTnLst>
                                    <p:set>
                                      <p:cBhvr>
                                        <p:cTn id="217" dur="1" fill="hold">
                                          <p:stCondLst>
                                            <p:cond delay="0"/>
                                          </p:stCondLst>
                                        </p:cTn>
                                        <p:tgtEl>
                                          <p:spTgt spid="131"/>
                                        </p:tgtEl>
                                        <p:attrNameLst>
                                          <p:attrName>style.visibility</p:attrName>
                                        </p:attrNameLst>
                                      </p:cBhvr>
                                      <p:to>
                                        <p:strVal val="hidden"/>
                                      </p:to>
                                    </p:set>
                                  </p:childTnLst>
                                </p:cTn>
                              </p:par>
                            </p:childTnLst>
                          </p:cTn>
                        </p:par>
                        <p:par>
                          <p:cTn id="218" fill="hold">
                            <p:stCondLst>
                              <p:cond delay="2500"/>
                            </p:stCondLst>
                            <p:childTnLst>
                              <p:par>
                                <p:cTn id="219" presetID="2" presetClass="entr" presetSubtype="4" fill="hold" grpId="0" nodeType="afterEffect">
                                  <p:stCondLst>
                                    <p:cond delay="0"/>
                                  </p:stCondLst>
                                  <p:iterate type="lt">
                                    <p:tmPct val="0"/>
                                  </p:iterate>
                                  <p:childTnLst>
                                    <p:set>
                                      <p:cBhvr>
                                        <p:cTn id="220" dur="1" fill="hold">
                                          <p:stCondLst>
                                            <p:cond delay="0"/>
                                          </p:stCondLst>
                                        </p:cTn>
                                        <p:tgtEl>
                                          <p:spTgt spid="148"/>
                                        </p:tgtEl>
                                        <p:attrNameLst>
                                          <p:attrName>style.visibility</p:attrName>
                                        </p:attrNameLst>
                                      </p:cBhvr>
                                      <p:to>
                                        <p:strVal val="visible"/>
                                      </p:to>
                                    </p:set>
                                    <p:anim calcmode="lin" valueType="num">
                                      <p:cBhvr additive="base">
                                        <p:cTn id="221" dur="500" fill="hold"/>
                                        <p:tgtEl>
                                          <p:spTgt spid="148"/>
                                        </p:tgtEl>
                                        <p:attrNameLst>
                                          <p:attrName>ppt_x</p:attrName>
                                        </p:attrNameLst>
                                      </p:cBhvr>
                                      <p:tavLst>
                                        <p:tav tm="0">
                                          <p:val>
                                            <p:strVal val="#ppt_x"/>
                                          </p:val>
                                        </p:tav>
                                        <p:tav tm="100000">
                                          <p:val>
                                            <p:strVal val="#ppt_x"/>
                                          </p:val>
                                        </p:tav>
                                      </p:tavLst>
                                    </p:anim>
                                    <p:anim calcmode="lin" valueType="num">
                                      <p:cBhvr additive="base">
                                        <p:cTn id="222" dur="500" fill="hold"/>
                                        <p:tgtEl>
                                          <p:spTgt spid="148"/>
                                        </p:tgtEl>
                                        <p:attrNameLst>
                                          <p:attrName>ppt_y</p:attrName>
                                        </p:attrNameLst>
                                      </p:cBhvr>
                                      <p:tavLst>
                                        <p:tav tm="0">
                                          <p:val>
                                            <p:strVal val="1+#ppt_h/2"/>
                                          </p:val>
                                        </p:tav>
                                        <p:tav tm="100000">
                                          <p:val>
                                            <p:strVal val="#ppt_y"/>
                                          </p:val>
                                        </p:tav>
                                      </p:tavLst>
                                    </p:anim>
                                  </p:childTnLst>
                                </p:cTn>
                              </p:par>
                            </p:childTnLst>
                          </p:cTn>
                        </p:par>
                      </p:childTnLst>
                    </p:cTn>
                  </p:par>
                  <p:par>
                    <p:cTn id="223" fill="hold">
                      <p:stCondLst>
                        <p:cond delay="indefinite"/>
                      </p:stCondLst>
                      <p:childTnLst>
                        <p:par>
                          <p:cTn id="224" fill="hold">
                            <p:stCondLst>
                              <p:cond delay="0"/>
                            </p:stCondLst>
                            <p:childTnLst>
                              <p:par>
                                <p:cTn id="225" presetID="18" presetClass="entr" presetSubtype="6" fill="hold" grpId="0" nodeType="clickEffect">
                                  <p:stCondLst>
                                    <p:cond delay="0"/>
                                  </p:stCondLst>
                                  <p:childTnLst>
                                    <p:set>
                                      <p:cBhvr>
                                        <p:cTn id="226" dur="1" fill="hold">
                                          <p:stCondLst>
                                            <p:cond delay="0"/>
                                          </p:stCondLst>
                                        </p:cTn>
                                        <p:tgtEl>
                                          <p:spTgt spid="150"/>
                                        </p:tgtEl>
                                        <p:attrNameLst>
                                          <p:attrName>style.visibility</p:attrName>
                                        </p:attrNameLst>
                                      </p:cBhvr>
                                      <p:to>
                                        <p:strVal val="visible"/>
                                      </p:to>
                                    </p:set>
                                    <p:animEffect transition="in" filter="strips(downRight)">
                                      <p:cBhvr>
                                        <p:cTn id="227" dur="500"/>
                                        <p:tgtEl>
                                          <p:spTgt spid="150"/>
                                        </p:tgtEl>
                                      </p:cBhvr>
                                    </p:animEffect>
                                  </p:childTnLst>
                                </p:cTn>
                              </p:par>
                            </p:childTnLst>
                          </p:cTn>
                        </p:par>
                        <p:par>
                          <p:cTn id="228" fill="hold">
                            <p:stCondLst>
                              <p:cond delay="500"/>
                            </p:stCondLst>
                            <p:childTnLst>
                              <p:par>
                                <p:cTn id="229" presetID="18" presetClass="entr" presetSubtype="6" fill="hold" grpId="0" nodeType="afterEffect">
                                  <p:stCondLst>
                                    <p:cond delay="0"/>
                                  </p:stCondLst>
                                  <p:childTnLst>
                                    <p:set>
                                      <p:cBhvr>
                                        <p:cTn id="230" dur="1" fill="hold">
                                          <p:stCondLst>
                                            <p:cond delay="0"/>
                                          </p:stCondLst>
                                        </p:cTn>
                                        <p:tgtEl>
                                          <p:spTgt spid="149"/>
                                        </p:tgtEl>
                                        <p:attrNameLst>
                                          <p:attrName>style.visibility</p:attrName>
                                        </p:attrNameLst>
                                      </p:cBhvr>
                                      <p:to>
                                        <p:strVal val="visible"/>
                                      </p:to>
                                    </p:set>
                                    <p:animEffect transition="in" filter="strips(downRight)">
                                      <p:cBhvr>
                                        <p:cTn id="231" dur="500"/>
                                        <p:tgtEl>
                                          <p:spTgt spid="149"/>
                                        </p:tgtEl>
                                      </p:cBhvr>
                                    </p:animEffect>
                                  </p:childTnLst>
                                </p:cTn>
                              </p:par>
                            </p:childTnLst>
                          </p:cTn>
                        </p:par>
                        <p:par>
                          <p:cTn id="232" fill="hold">
                            <p:stCondLst>
                              <p:cond delay="1000"/>
                            </p:stCondLst>
                            <p:childTnLst>
                              <p:par>
                                <p:cTn id="233" presetID="18" presetClass="entr" presetSubtype="6" fill="hold" grpId="0" nodeType="afterEffect">
                                  <p:stCondLst>
                                    <p:cond delay="0"/>
                                  </p:stCondLst>
                                  <p:childTnLst>
                                    <p:set>
                                      <p:cBhvr>
                                        <p:cTn id="234" dur="1" fill="hold">
                                          <p:stCondLst>
                                            <p:cond delay="0"/>
                                          </p:stCondLst>
                                        </p:cTn>
                                        <p:tgtEl>
                                          <p:spTgt spid="152"/>
                                        </p:tgtEl>
                                        <p:attrNameLst>
                                          <p:attrName>style.visibility</p:attrName>
                                        </p:attrNameLst>
                                      </p:cBhvr>
                                      <p:to>
                                        <p:strVal val="visible"/>
                                      </p:to>
                                    </p:set>
                                    <p:animEffect transition="in" filter="strips(downRight)">
                                      <p:cBhvr>
                                        <p:cTn id="235" dur="500"/>
                                        <p:tgtEl>
                                          <p:spTgt spid="152"/>
                                        </p:tgtEl>
                                      </p:cBhvr>
                                    </p:animEffect>
                                  </p:childTnLst>
                                </p:cTn>
                              </p:par>
                            </p:childTnLst>
                          </p:cTn>
                        </p:par>
                        <p:par>
                          <p:cTn id="236" fill="hold">
                            <p:stCondLst>
                              <p:cond delay="1500"/>
                            </p:stCondLst>
                            <p:childTnLst>
                              <p:par>
                                <p:cTn id="237" presetID="18" presetClass="entr" presetSubtype="6" fill="hold" grpId="0" nodeType="afterEffect">
                                  <p:stCondLst>
                                    <p:cond delay="0"/>
                                  </p:stCondLst>
                                  <p:childTnLst>
                                    <p:set>
                                      <p:cBhvr>
                                        <p:cTn id="238" dur="1" fill="hold">
                                          <p:stCondLst>
                                            <p:cond delay="0"/>
                                          </p:stCondLst>
                                        </p:cTn>
                                        <p:tgtEl>
                                          <p:spTgt spid="151"/>
                                        </p:tgtEl>
                                        <p:attrNameLst>
                                          <p:attrName>style.visibility</p:attrName>
                                        </p:attrNameLst>
                                      </p:cBhvr>
                                      <p:to>
                                        <p:strVal val="visible"/>
                                      </p:to>
                                    </p:set>
                                    <p:animEffect transition="in" filter="strips(downRight)">
                                      <p:cBhvr>
                                        <p:cTn id="239" dur="500"/>
                                        <p:tgtEl>
                                          <p:spTgt spid="151"/>
                                        </p:tgtEl>
                                      </p:cBhvr>
                                    </p:animEffect>
                                  </p:childTnLst>
                                </p:cTn>
                              </p:par>
                            </p:childTnLst>
                          </p:cTn>
                        </p:par>
                      </p:childTnLst>
                    </p:cTn>
                  </p:par>
                  <p:par>
                    <p:cTn id="240" fill="hold">
                      <p:stCondLst>
                        <p:cond delay="indefinite"/>
                      </p:stCondLst>
                      <p:childTnLst>
                        <p:par>
                          <p:cTn id="241" fill="hold">
                            <p:stCondLst>
                              <p:cond delay="0"/>
                            </p:stCondLst>
                            <p:childTnLst>
                              <p:par>
                                <p:cTn id="242" presetID="18" presetClass="entr" presetSubtype="6" fill="hold" grpId="0" nodeType="clickEffect">
                                  <p:stCondLst>
                                    <p:cond delay="0"/>
                                  </p:stCondLst>
                                  <p:childTnLst>
                                    <p:set>
                                      <p:cBhvr>
                                        <p:cTn id="243" dur="1" fill="hold">
                                          <p:stCondLst>
                                            <p:cond delay="0"/>
                                          </p:stCondLst>
                                        </p:cTn>
                                        <p:tgtEl>
                                          <p:spTgt spid="157"/>
                                        </p:tgtEl>
                                        <p:attrNameLst>
                                          <p:attrName>style.visibility</p:attrName>
                                        </p:attrNameLst>
                                      </p:cBhvr>
                                      <p:to>
                                        <p:strVal val="visible"/>
                                      </p:to>
                                    </p:set>
                                    <p:animEffect transition="in" filter="strips(downRight)">
                                      <p:cBhvr>
                                        <p:cTn id="244" dur="500"/>
                                        <p:tgtEl>
                                          <p:spTgt spid="157"/>
                                        </p:tgtEl>
                                      </p:cBhvr>
                                    </p:animEffect>
                                  </p:childTnLst>
                                </p:cTn>
                              </p:par>
                            </p:childTnLst>
                          </p:cTn>
                        </p:par>
                        <p:par>
                          <p:cTn id="245" fill="hold">
                            <p:stCondLst>
                              <p:cond delay="500"/>
                            </p:stCondLst>
                            <p:childTnLst>
                              <p:par>
                                <p:cTn id="246" presetID="18" presetClass="entr" presetSubtype="6" fill="hold" grpId="0" nodeType="afterEffect">
                                  <p:stCondLst>
                                    <p:cond delay="0"/>
                                  </p:stCondLst>
                                  <p:childTnLst>
                                    <p:set>
                                      <p:cBhvr>
                                        <p:cTn id="247" dur="1" fill="hold">
                                          <p:stCondLst>
                                            <p:cond delay="0"/>
                                          </p:stCondLst>
                                        </p:cTn>
                                        <p:tgtEl>
                                          <p:spTgt spid="159"/>
                                        </p:tgtEl>
                                        <p:attrNameLst>
                                          <p:attrName>style.visibility</p:attrName>
                                        </p:attrNameLst>
                                      </p:cBhvr>
                                      <p:to>
                                        <p:strVal val="visible"/>
                                      </p:to>
                                    </p:set>
                                    <p:animEffect transition="in" filter="strips(downRight)">
                                      <p:cBhvr>
                                        <p:cTn id="248" dur="500"/>
                                        <p:tgtEl>
                                          <p:spTgt spid="159"/>
                                        </p:tgtEl>
                                      </p:cBhvr>
                                    </p:animEffect>
                                  </p:childTnLst>
                                </p:cTn>
                              </p:par>
                            </p:childTnLst>
                          </p:cTn>
                        </p:par>
                      </p:childTnLst>
                    </p:cTn>
                  </p:par>
                  <p:par>
                    <p:cTn id="249" fill="hold">
                      <p:stCondLst>
                        <p:cond delay="indefinite"/>
                      </p:stCondLst>
                      <p:childTnLst>
                        <p:par>
                          <p:cTn id="250" fill="hold">
                            <p:stCondLst>
                              <p:cond delay="0"/>
                            </p:stCondLst>
                            <p:childTnLst>
                              <p:par>
                                <p:cTn id="251" presetID="18" presetClass="entr" presetSubtype="6" fill="hold" grpId="0" nodeType="clickEffect">
                                  <p:stCondLst>
                                    <p:cond delay="0"/>
                                  </p:stCondLst>
                                  <p:childTnLst>
                                    <p:set>
                                      <p:cBhvr>
                                        <p:cTn id="252" dur="1" fill="hold">
                                          <p:stCondLst>
                                            <p:cond delay="0"/>
                                          </p:stCondLst>
                                        </p:cTn>
                                        <p:tgtEl>
                                          <p:spTgt spid="153"/>
                                        </p:tgtEl>
                                        <p:attrNameLst>
                                          <p:attrName>style.visibility</p:attrName>
                                        </p:attrNameLst>
                                      </p:cBhvr>
                                      <p:to>
                                        <p:strVal val="visible"/>
                                      </p:to>
                                    </p:set>
                                    <p:animEffect transition="in" filter="strips(downRight)">
                                      <p:cBhvr>
                                        <p:cTn id="253" dur="500"/>
                                        <p:tgtEl>
                                          <p:spTgt spid="153"/>
                                        </p:tgtEl>
                                      </p:cBhvr>
                                    </p:animEffect>
                                  </p:childTnLst>
                                </p:cTn>
                              </p:par>
                            </p:childTnLst>
                          </p:cTn>
                        </p:par>
                        <p:par>
                          <p:cTn id="254" fill="hold">
                            <p:stCondLst>
                              <p:cond delay="500"/>
                            </p:stCondLst>
                            <p:childTnLst>
                              <p:par>
                                <p:cTn id="255" presetID="18" presetClass="entr" presetSubtype="6" fill="hold" grpId="0" nodeType="afterEffect">
                                  <p:stCondLst>
                                    <p:cond delay="0"/>
                                  </p:stCondLst>
                                  <p:childTnLst>
                                    <p:set>
                                      <p:cBhvr>
                                        <p:cTn id="256" dur="1" fill="hold">
                                          <p:stCondLst>
                                            <p:cond delay="0"/>
                                          </p:stCondLst>
                                        </p:cTn>
                                        <p:tgtEl>
                                          <p:spTgt spid="160"/>
                                        </p:tgtEl>
                                        <p:attrNameLst>
                                          <p:attrName>style.visibility</p:attrName>
                                        </p:attrNameLst>
                                      </p:cBhvr>
                                      <p:to>
                                        <p:strVal val="visible"/>
                                      </p:to>
                                    </p:set>
                                    <p:animEffect transition="in" filter="strips(downRight)">
                                      <p:cBhvr>
                                        <p:cTn id="257" dur="500"/>
                                        <p:tgtEl>
                                          <p:spTgt spid="160"/>
                                        </p:tgtEl>
                                      </p:cBhvr>
                                    </p:animEffect>
                                  </p:childTnLst>
                                </p:cTn>
                              </p:par>
                            </p:childTnLst>
                          </p:cTn>
                        </p:par>
                      </p:childTnLst>
                    </p:cTn>
                  </p:par>
                  <p:par>
                    <p:cTn id="258" fill="hold">
                      <p:stCondLst>
                        <p:cond delay="indefinite"/>
                      </p:stCondLst>
                      <p:childTnLst>
                        <p:par>
                          <p:cTn id="259" fill="hold">
                            <p:stCondLst>
                              <p:cond delay="0"/>
                            </p:stCondLst>
                            <p:childTnLst>
                              <p:par>
                                <p:cTn id="260" presetID="18" presetClass="exit" presetSubtype="12" fill="hold" grpId="1" nodeType="clickEffect">
                                  <p:stCondLst>
                                    <p:cond delay="0"/>
                                  </p:stCondLst>
                                  <p:childTnLst>
                                    <p:animEffect transition="out" filter="strips(downLeft)">
                                      <p:cBhvr>
                                        <p:cTn id="261" dur="500"/>
                                        <p:tgtEl>
                                          <p:spTgt spid="149"/>
                                        </p:tgtEl>
                                      </p:cBhvr>
                                    </p:animEffect>
                                    <p:set>
                                      <p:cBhvr>
                                        <p:cTn id="262" dur="1" fill="hold">
                                          <p:stCondLst>
                                            <p:cond delay="499"/>
                                          </p:stCondLst>
                                        </p:cTn>
                                        <p:tgtEl>
                                          <p:spTgt spid="149"/>
                                        </p:tgtEl>
                                        <p:attrNameLst>
                                          <p:attrName>style.visibility</p:attrName>
                                        </p:attrNameLst>
                                      </p:cBhvr>
                                      <p:to>
                                        <p:strVal val="hidden"/>
                                      </p:to>
                                    </p:set>
                                  </p:childTnLst>
                                </p:cTn>
                              </p:par>
                            </p:childTnLst>
                          </p:cTn>
                        </p:par>
                        <p:par>
                          <p:cTn id="263" fill="hold">
                            <p:stCondLst>
                              <p:cond delay="500"/>
                            </p:stCondLst>
                            <p:childTnLst>
                              <p:par>
                                <p:cTn id="264" presetID="18" presetClass="exit" presetSubtype="12" fill="hold" grpId="1" nodeType="afterEffect">
                                  <p:stCondLst>
                                    <p:cond delay="0"/>
                                  </p:stCondLst>
                                  <p:childTnLst>
                                    <p:animEffect transition="out" filter="strips(downLeft)">
                                      <p:cBhvr>
                                        <p:cTn id="265" dur="500"/>
                                        <p:tgtEl>
                                          <p:spTgt spid="150"/>
                                        </p:tgtEl>
                                      </p:cBhvr>
                                    </p:animEffect>
                                    <p:set>
                                      <p:cBhvr>
                                        <p:cTn id="266" dur="1" fill="hold">
                                          <p:stCondLst>
                                            <p:cond delay="499"/>
                                          </p:stCondLst>
                                        </p:cTn>
                                        <p:tgtEl>
                                          <p:spTgt spid="150"/>
                                        </p:tgtEl>
                                        <p:attrNameLst>
                                          <p:attrName>style.visibility</p:attrName>
                                        </p:attrNameLst>
                                      </p:cBhvr>
                                      <p:to>
                                        <p:strVal val="hidden"/>
                                      </p:to>
                                    </p:set>
                                  </p:childTnLst>
                                </p:cTn>
                              </p:par>
                            </p:childTnLst>
                          </p:cTn>
                        </p:par>
                        <p:par>
                          <p:cTn id="267" fill="hold">
                            <p:stCondLst>
                              <p:cond delay="1000"/>
                            </p:stCondLst>
                            <p:childTnLst>
                              <p:par>
                                <p:cTn id="268" presetID="18" presetClass="exit" presetSubtype="12" fill="hold" grpId="1" nodeType="afterEffect">
                                  <p:stCondLst>
                                    <p:cond delay="0"/>
                                  </p:stCondLst>
                                  <p:childTnLst>
                                    <p:animEffect transition="out" filter="strips(downLeft)">
                                      <p:cBhvr>
                                        <p:cTn id="269" dur="500"/>
                                        <p:tgtEl>
                                          <p:spTgt spid="152"/>
                                        </p:tgtEl>
                                      </p:cBhvr>
                                    </p:animEffect>
                                    <p:set>
                                      <p:cBhvr>
                                        <p:cTn id="270" dur="1" fill="hold">
                                          <p:stCondLst>
                                            <p:cond delay="499"/>
                                          </p:stCondLst>
                                        </p:cTn>
                                        <p:tgtEl>
                                          <p:spTgt spid="152"/>
                                        </p:tgtEl>
                                        <p:attrNameLst>
                                          <p:attrName>style.visibility</p:attrName>
                                        </p:attrNameLst>
                                      </p:cBhvr>
                                      <p:to>
                                        <p:strVal val="hidden"/>
                                      </p:to>
                                    </p:set>
                                  </p:childTnLst>
                                </p:cTn>
                              </p:par>
                            </p:childTnLst>
                          </p:cTn>
                        </p:par>
                        <p:par>
                          <p:cTn id="271" fill="hold">
                            <p:stCondLst>
                              <p:cond delay="1500"/>
                            </p:stCondLst>
                            <p:childTnLst>
                              <p:par>
                                <p:cTn id="272" presetID="18" presetClass="exit" presetSubtype="12" fill="hold" grpId="1" nodeType="afterEffect">
                                  <p:stCondLst>
                                    <p:cond delay="0"/>
                                  </p:stCondLst>
                                  <p:childTnLst>
                                    <p:animEffect transition="out" filter="strips(downLeft)">
                                      <p:cBhvr>
                                        <p:cTn id="273" dur="500"/>
                                        <p:tgtEl>
                                          <p:spTgt spid="151"/>
                                        </p:tgtEl>
                                      </p:cBhvr>
                                    </p:animEffect>
                                    <p:set>
                                      <p:cBhvr>
                                        <p:cTn id="274" dur="1" fill="hold">
                                          <p:stCondLst>
                                            <p:cond delay="499"/>
                                          </p:stCondLst>
                                        </p:cTn>
                                        <p:tgtEl>
                                          <p:spTgt spid="1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3" animBg="1"/>
      <p:bldP spid="43" grpId="4" animBg="1"/>
      <p:bldP spid="45" grpId="0" animBg="1"/>
      <p:bldP spid="45" grpId="2" animBg="1"/>
      <p:bldP spid="45" grpId="3" animBg="1"/>
      <p:bldP spid="47" grpId="0" animBg="1"/>
      <p:bldP spid="47" grpId="2" animBg="1"/>
      <p:bldP spid="47" grpId="3" animBg="1"/>
      <p:bldP spid="59" grpId="0" animBg="1"/>
      <p:bldP spid="60" grpId="0" animBg="1"/>
      <p:bldP spid="62" grpId="0" animBg="1"/>
      <p:bldP spid="63" grpId="0" animBg="1"/>
      <p:bldP spid="65" grpId="0" animBg="1"/>
      <p:bldP spid="66" grpId="0" animBg="1"/>
      <p:bldP spid="68" grpId="0" animBg="1"/>
      <p:bldP spid="69" grpId="0" animBg="1"/>
      <p:bldP spid="71" grpId="0" animBg="1"/>
      <p:bldP spid="72" grpId="0" animBg="1"/>
      <p:bldP spid="74" grpId="0" animBg="1"/>
      <p:bldP spid="75" grpId="0" animBg="1"/>
      <p:bldP spid="81" grpId="0" animBg="1"/>
      <p:bldP spid="81" grpId="2" animBg="1"/>
      <p:bldP spid="81" grpId="3" animBg="1"/>
      <p:bldP spid="87" grpId="0" animBg="1"/>
      <p:bldP spid="117" grpId="0" animBg="1"/>
      <p:bldP spid="127" grpId="0" animBg="1"/>
      <p:bldP spid="148" grpId="0" animBg="1"/>
      <p:bldP spid="149" grpId="0" animBg="1"/>
      <p:bldP spid="149" grpId="1" animBg="1"/>
      <p:bldP spid="150" grpId="0" animBg="1"/>
      <p:bldP spid="150" grpId="1" animBg="1"/>
      <p:bldP spid="151" grpId="0" animBg="1"/>
      <p:bldP spid="151" grpId="1" animBg="1"/>
      <p:bldP spid="152" grpId="0" animBg="1"/>
      <p:bldP spid="152" grpId="1" animBg="1"/>
      <p:bldP spid="157" grpId="0" animBg="1"/>
      <p:bldP spid="159" grpId="0" animBg="1"/>
      <p:bldP spid="153" grpId="0" animBg="1"/>
      <p:bldP spid="160" grpId="0" animBg="1"/>
      <p:bldP spid="156" grpId="0" animBg="1"/>
      <p:bldP spid="156" grpId="1" animBg="1"/>
      <p:bldP spid="156" grpId="2" animBg="1"/>
      <p:bldP spid="162" grpId="0" animBg="1"/>
      <p:bldP spid="162" grpId="1" animBg="1"/>
      <p:bldP spid="162" grpId="2" animBg="1"/>
      <p:bldP spid="163" grpId="0" animBg="1"/>
      <p:bldP spid="163" grpId="1" animBg="1"/>
      <p:bldP spid="163" grpId="2" animBg="1"/>
      <p:bldP spid="164" grpId="0" animBg="1"/>
      <p:bldP spid="164" grpId="1" animBg="1"/>
      <p:bldP spid="164" grpId="2" animBg="1"/>
      <p:bldP spid="165" grpId="0" animBg="1"/>
      <p:bldP spid="165" grpId="1" animBg="1"/>
      <p:bldP spid="165" grpId="2" animBg="1"/>
      <p:bldP spid="166" grpId="0" animBg="1"/>
      <p:bldP spid="166" grpId="1" animBg="1"/>
      <p:bldP spid="166" grpId="2" animBg="1"/>
      <p:bldP spid="16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6"/>
          <p:cNvSpPr txBox="1"/>
          <p:nvPr>
            <p:custDataLst>
              <p:tags r:id="rId2"/>
            </p:custDataLst>
          </p:nvPr>
        </p:nvSpPr>
        <p:spPr>
          <a:xfrm>
            <a:off x="1" y="5913755"/>
            <a:ext cx="2667000" cy="790848"/>
          </a:xfrm>
          <a:prstGeom prst="rect">
            <a:avLst/>
          </a:prstGeom>
          <a:noFill/>
          <a:ln w="3175">
            <a:noFill/>
            <a:prstDash val="dash"/>
          </a:ln>
        </p:spPr>
        <p:txBody>
          <a:bodyPr wrap="square" lIns="72000" tIns="36000" rIns="72000" bIns="36000"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3C3C41"/>
                </a:solidFill>
                <a:effectLst/>
                <a:latin typeface="+mj-lt"/>
                <a:ea typeface="+mn-ea"/>
                <a:cs typeface="Segoe UI" panose="020B0502040204020203" pitchFamily="34" charset="0"/>
              </a:defRPr>
            </a:lvl1pPr>
          </a:lstStyle>
          <a:p>
            <a:pPr algn="ctr">
              <a:lnSpc>
                <a:spcPct val="100000"/>
              </a:lnSpc>
              <a:spcAft>
                <a:spcPts val="800"/>
              </a:spcAft>
              <a:defRPr/>
            </a:pPr>
            <a:r>
              <a:rPr lang="zh-CN" altLang="en-US" sz="2000" b="1" spc="15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保温装饰夹心</a:t>
            </a:r>
            <a:r>
              <a:rPr lang="zh-CN" altLang="en-US" sz="2000" b="1" spc="150" dirty="0" smtClean="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板</a:t>
            </a:r>
            <a:endParaRPr lang="en-US" altLang="zh-CN" sz="2000" b="1" spc="150" dirty="0" smtClean="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00000"/>
              </a:lnSpc>
              <a:spcAft>
                <a:spcPts val="800"/>
              </a:spcAft>
              <a:defRPr/>
            </a:pPr>
            <a:r>
              <a:rPr lang="zh-CN" altLang="en-US" sz="2000" b="1" spc="150" dirty="0" smtClean="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外保温系统</a:t>
            </a:r>
            <a:endParaRPr lang="zh-CN" altLang="en-US" sz="2000" b="1" spc="15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7" name="Title 6"/>
          <p:cNvSpPr txBox="1"/>
          <p:nvPr>
            <p:custDataLst>
              <p:tags r:id="rId3"/>
            </p:custDataLst>
          </p:nvPr>
        </p:nvSpPr>
        <p:spPr>
          <a:xfrm>
            <a:off x="6536056" y="5916670"/>
            <a:ext cx="2310765" cy="790848"/>
          </a:xfrm>
          <a:prstGeom prst="rect">
            <a:avLst/>
          </a:prstGeom>
          <a:noFill/>
          <a:ln w="3175">
            <a:noFill/>
            <a:prstDash val="dash"/>
          </a:ln>
          <a:extLst>
            <a:ext uri="{909E8E84-426E-40DD-AFC4-6F175D3DCCD1}">
              <a14:hiddenFill xmlns="" xmlns:a14="http://schemas.microsoft.com/office/drawing/2010/main">
                <a:solidFill>
                  <a:schemeClr val="bg2"/>
                </a:solidFill>
              </a14:hiddenFill>
            </a:ext>
          </a:extLst>
        </p:spPr>
        <p:txBody>
          <a:bodyPr wrap="square" lIns="72000" tIns="36000" rIns="72000" bIns="36000"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3C3C41"/>
                </a:solidFill>
                <a:effectLst/>
                <a:latin typeface="+mj-lt"/>
                <a:ea typeface="+mn-ea"/>
                <a:cs typeface="Segoe UI" panose="020B0502040204020203" pitchFamily="34" charset="0"/>
              </a:defRPr>
            </a:lvl1pPr>
          </a:lstStyle>
          <a:p>
            <a:pPr algn="ctr">
              <a:lnSpc>
                <a:spcPct val="100000"/>
              </a:lnSpc>
              <a:spcAft>
                <a:spcPts val="800"/>
              </a:spcAft>
              <a:defRPr/>
            </a:pPr>
            <a:r>
              <a:rPr lang="zh-CN" altLang="en-US" sz="2000" b="1" spc="15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保温装饰复合</a:t>
            </a:r>
            <a:r>
              <a:rPr lang="zh-CN" altLang="en-US" sz="2000" b="1" spc="150" dirty="0" smtClean="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板</a:t>
            </a:r>
            <a:endParaRPr lang="en-US" altLang="zh-CN" sz="2000" b="1" spc="150" dirty="0" smtClean="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00000"/>
              </a:lnSpc>
              <a:spcAft>
                <a:spcPts val="800"/>
              </a:spcAft>
              <a:defRPr/>
            </a:pPr>
            <a:r>
              <a:rPr lang="zh-CN" altLang="en-US" sz="2000" b="1" spc="15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外保</a:t>
            </a:r>
            <a:r>
              <a:rPr lang="zh-CN" altLang="en-US" sz="2000" b="1" spc="150" dirty="0" smtClean="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温系统</a:t>
            </a:r>
            <a:endParaRPr lang="zh-CN" altLang="en-US" sz="2000" b="1" spc="15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1" name="Title 6"/>
          <p:cNvSpPr txBox="1"/>
          <p:nvPr>
            <p:custDataLst>
              <p:tags r:id="rId4"/>
            </p:custDataLst>
          </p:nvPr>
        </p:nvSpPr>
        <p:spPr>
          <a:xfrm>
            <a:off x="3449656" y="534931"/>
            <a:ext cx="2310765" cy="790848"/>
          </a:xfrm>
          <a:prstGeom prst="rect">
            <a:avLst/>
          </a:prstGeom>
          <a:noFill/>
          <a:ln w="3175">
            <a:noFill/>
            <a:prstDash val="dash"/>
          </a:ln>
        </p:spPr>
        <p:txBody>
          <a:bodyPr wrap="square" lIns="72000" tIns="36000" rIns="72000" bIns="36000"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3C3C41"/>
                </a:solidFill>
                <a:effectLst/>
                <a:latin typeface="+mj-lt"/>
                <a:ea typeface="+mn-ea"/>
                <a:cs typeface="Segoe UI" panose="020B0502040204020203" pitchFamily="34" charset="0"/>
              </a:defRPr>
            </a:lvl1pPr>
          </a:lstStyle>
          <a:p>
            <a:pPr algn="ctr">
              <a:lnSpc>
                <a:spcPct val="100000"/>
              </a:lnSpc>
              <a:spcAft>
                <a:spcPts val="800"/>
              </a:spcAft>
              <a:defRPr/>
            </a:pPr>
            <a:r>
              <a:rPr lang="zh-CN" altLang="en-US" sz="2000" b="1" spc="15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背筋增强装饰</a:t>
            </a:r>
            <a:r>
              <a:rPr lang="zh-CN" altLang="en-US" sz="2000" b="1" spc="150" dirty="0" smtClean="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板</a:t>
            </a:r>
            <a:endParaRPr lang="en-US" altLang="zh-CN" sz="2000" b="1" spc="150" dirty="0" smtClean="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00000"/>
              </a:lnSpc>
              <a:spcAft>
                <a:spcPts val="800"/>
              </a:spcAft>
              <a:defRPr/>
            </a:pPr>
            <a:r>
              <a:rPr lang="zh-CN" altLang="en-US" sz="2000" b="1" spc="15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外保</a:t>
            </a:r>
            <a:r>
              <a:rPr lang="zh-CN" altLang="en-US" sz="2000" b="1" spc="150" dirty="0" smtClean="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温系统</a:t>
            </a:r>
            <a:endParaRPr lang="zh-CN" altLang="en-US" sz="2000" b="1" spc="15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5" name="Title 6"/>
          <p:cNvSpPr txBox="1"/>
          <p:nvPr>
            <p:custDataLst>
              <p:tags r:id="rId5"/>
            </p:custDataLst>
          </p:nvPr>
        </p:nvSpPr>
        <p:spPr>
          <a:xfrm>
            <a:off x="9515475" y="537845"/>
            <a:ext cx="2310765" cy="378460"/>
          </a:xfrm>
          <a:prstGeom prst="rect">
            <a:avLst/>
          </a:prstGeom>
          <a:noFill/>
          <a:ln w="3175">
            <a:noFill/>
            <a:prstDash val="dash"/>
          </a:ln>
        </p:spPr>
        <p:txBody>
          <a:bodyPr wrap="square" lIns="72000" tIns="36000" rIns="72000" bIns="36000"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3C3C41"/>
                </a:solidFill>
                <a:effectLst/>
                <a:latin typeface="+mj-lt"/>
                <a:ea typeface="+mn-ea"/>
                <a:cs typeface="Segoe UI" panose="020B0502040204020203" pitchFamily="34" charset="0"/>
              </a:defRPr>
            </a:lvl1pPr>
          </a:lstStyle>
          <a:p>
            <a:pPr algn="ctr">
              <a:lnSpc>
                <a:spcPct val="100000"/>
              </a:lnSpc>
              <a:spcAft>
                <a:spcPts val="800"/>
              </a:spcAft>
              <a:defRPr/>
            </a:pPr>
            <a:r>
              <a:rPr lang="zh-CN" altLang="en-US" sz="2000" b="1" spc="15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防火装饰隧道板</a:t>
            </a:r>
          </a:p>
        </p:txBody>
      </p:sp>
      <p:pic>
        <p:nvPicPr>
          <p:cNvPr id="6" name="Picture 2"/>
          <p:cNvPicPr>
            <a:picLocks noChangeAspect="1" noChangeArrowheads="1"/>
          </p:cNvPicPr>
          <p:nvPr/>
        </p:nvPicPr>
        <p:blipFill>
          <a:blip r:embed="rId7" cstate="print"/>
          <a:srcRect l="17722" r="22818"/>
          <a:stretch>
            <a:fillRect/>
          </a:stretch>
        </p:blipFill>
        <p:spPr bwMode="auto">
          <a:xfrm>
            <a:off x="3302598" y="398170"/>
            <a:ext cx="4649087" cy="5481993"/>
          </a:xfrm>
          <a:prstGeom prst="rect">
            <a:avLst/>
          </a:prstGeom>
          <a:noFill/>
          <a:ln w="0" cap="sq" cmpd="sng">
            <a:solidFill>
              <a:srgbClr val="000000"/>
            </a:solidFill>
            <a:round/>
          </a:ln>
        </p:spPr>
      </p:pic>
      <p:sp>
        <p:nvSpPr>
          <p:cNvPr id="7" name="TextBox 6"/>
          <p:cNvSpPr txBox="1"/>
          <p:nvPr/>
        </p:nvSpPr>
        <p:spPr>
          <a:xfrm>
            <a:off x="4132858" y="6092020"/>
            <a:ext cx="2736304" cy="400110"/>
          </a:xfrm>
          <a:prstGeom prst="rect">
            <a:avLst/>
          </a:prstGeom>
          <a:noFill/>
        </p:spPr>
        <p:txBody>
          <a:bodyPr wrap="square" rtlCol="0">
            <a:spAutoFit/>
          </a:bodyPr>
          <a:lstStyle/>
          <a:p>
            <a:pPr algn="ctr"/>
            <a:r>
              <a:rPr lang="zh-CN" altLang="en-US" sz="2000" dirty="0" smtClean="0">
                <a:latin typeface="+mn-ea"/>
                <a:ea typeface="+mn-ea"/>
              </a:rPr>
              <a:t>窗</a:t>
            </a:r>
            <a:r>
              <a:rPr lang="zh-CN" altLang="en-US" sz="2000" dirty="0" smtClean="0">
                <a:latin typeface="+mn-ea"/>
              </a:rPr>
              <a:t>上下</a:t>
            </a:r>
            <a:r>
              <a:rPr lang="zh-CN" altLang="en-US" sz="2000" dirty="0" smtClean="0">
                <a:latin typeface="+mn-ea"/>
                <a:ea typeface="+mn-ea"/>
              </a:rPr>
              <a:t>口节点</a:t>
            </a:r>
            <a:endParaRPr lang="zh-CN" altLang="en-US" sz="2000" dirty="0">
              <a:latin typeface="+mn-ea"/>
              <a:ea typeface="+mn-ea"/>
            </a:endParaRP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000" fill="hold">
                                          <p:stCondLst>
                                            <p:cond delay="0"/>
                                          </p:stCondLst>
                                        </p:cTn>
                                        <p:tgtEl>
                                          <p:spTgt spid="45"/>
                                        </p:tgtEl>
                                        <p:attrNameLst>
                                          <p:attrName>style.visibility</p:attrName>
                                        </p:attrNameLst>
                                      </p:cBhvr>
                                      <p:to>
                                        <p:strVal val="visible"/>
                                      </p:to>
                                    </p:set>
                                    <p:animEffect transition="in" filter="blinds(horizontal)">
                                      <p:cBhvr>
                                        <p:cTn id="7" dur="1000"/>
                                        <p:tgtEl>
                                          <p:spTgt spid="45"/>
                                        </p:tgtEl>
                                      </p:cBhvr>
                                    </p:animEffect>
                                  </p:childTnLst>
                                </p:cTn>
                              </p:par>
                              <p:par>
                                <p:cTn id="8" presetID="3" presetClass="entr" presetSubtype="10" fill="hold" grpId="0" nodeType="withEffect">
                                  <p:stCondLst>
                                    <p:cond delay="0"/>
                                  </p:stCondLst>
                                  <p:childTnLst>
                                    <p:set>
                                      <p:cBhvr>
                                        <p:cTn id="9" dur="1000" fill="hold">
                                          <p:stCondLst>
                                            <p:cond delay="0"/>
                                          </p:stCondLst>
                                        </p:cTn>
                                        <p:tgtEl>
                                          <p:spTgt spid="37"/>
                                        </p:tgtEl>
                                        <p:attrNameLst>
                                          <p:attrName>style.visibility</p:attrName>
                                        </p:attrNameLst>
                                      </p:cBhvr>
                                      <p:to>
                                        <p:strVal val="visible"/>
                                      </p:to>
                                    </p:set>
                                    <p:animEffect transition="in" filter="blinds(horizontal)">
                                      <p:cBhvr>
                                        <p:cTn id="10" dur="1000"/>
                                        <p:tgtEl>
                                          <p:spTgt spid="37"/>
                                        </p:tgtEl>
                                      </p:cBhvr>
                                    </p:animEffect>
                                  </p:childTnLst>
                                </p:cTn>
                              </p:par>
                              <p:par>
                                <p:cTn id="11" presetID="3" presetClass="entr" presetSubtype="10" fill="hold" grpId="0" nodeType="withEffect">
                                  <p:stCondLst>
                                    <p:cond delay="0"/>
                                  </p:stCondLst>
                                  <p:childTnLst>
                                    <p:set>
                                      <p:cBhvr>
                                        <p:cTn id="12" dur="1000" fill="hold">
                                          <p:stCondLst>
                                            <p:cond delay="0"/>
                                          </p:stCondLst>
                                        </p:cTn>
                                        <p:tgtEl>
                                          <p:spTgt spid="41"/>
                                        </p:tgtEl>
                                        <p:attrNameLst>
                                          <p:attrName>style.visibility</p:attrName>
                                        </p:attrNameLst>
                                      </p:cBhvr>
                                      <p:to>
                                        <p:strVal val="visible"/>
                                      </p:to>
                                    </p:set>
                                    <p:animEffect transition="in" filter="blinds(horizontal)">
                                      <p:cBhvr>
                                        <p:cTn id="13" dur="1000"/>
                                        <p:tgtEl>
                                          <p:spTgt spid="41"/>
                                        </p:tgtEl>
                                      </p:cBhvr>
                                    </p:animEffect>
                                  </p:childTnLst>
                                </p:cTn>
                              </p:par>
                              <p:par>
                                <p:cTn id="14" presetID="3" presetClass="entr" presetSubtype="10" fill="hold" grpId="0" nodeType="withEffect">
                                  <p:stCondLst>
                                    <p:cond delay="0"/>
                                  </p:stCondLst>
                                  <p:childTnLst>
                                    <p:set>
                                      <p:cBhvr>
                                        <p:cTn id="15" dur="1000" fill="hold">
                                          <p:stCondLst>
                                            <p:cond delay="0"/>
                                          </p:stCondLst>
                                        </p:cTn>
                                        <p:tgtEl>
                                          <p:spTgt spid="18"/>
                                        </p:tgtEl>
                                        <p:attrNameLst>
                                          <p:attrName>style.visibility</p:attrName>
                                        </p:attrNameLst>
                                      </p:cBhvr>
                                      <p:to>
                                        <p:strVal val="visible"/>
                                      </p:to>
                                    </p:set>
                                    <p:animEffect transition="in" filter="blinds(horizontal)">
                                      <p:cBhvr>
                                        <p:cTn id="1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7" grpId="0"/>
      <p:bldP spid="41" grpId="0"/>
      <p:bldP spid="45"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39" name="直接连接符 38"/>
          <p:cNvCxnSpPr/>
          <p:nvPr/>
        </p:nvCxnSpPr>
        <p:spPr>
          <a:xfrm>
            <a:off x="874327" y="5054089"/>
            <a:ext cx="5945153"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874327" y="6009727"/>
            <a:ext cx="5946021" cy="3798"/>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a:xfrm>
            <a:off x="755988" y="1"/>
            <a:ext cx="6118151" cy="1028699"/>
          </a:xfrm>
        </p:spPr>
        <p:txBody>
          <a:bodyPr/>
          <a:lstStyle/>
          <a:p>
            <a:r>
              <a:rPr lang="zh-CN" altLang="zh-CN" dirty="0"/>
              <a:t>目录</a:t>
            </a:r>
            <a:r>
              <a:rPr lang="en-US" altLang="zh-CN" sz="2000" dirty="0"/>
              <a:t>CONTENTS</a:t>
            </a:r>
          </a:p>
        </p:txBody>
      </p:sp>
      <p:grpSp>
        <p:nvGrpSpPr>
          <p:cNvPr id="42" name="组合 41"/>
          <p:cNvGrpSpPr/>
          <p:nvPr/>
        </p:nvGrpSpPr>
        <p:grpSpPr>
          <a:xfrm>
            <a:off x="855625" y="1184090"/>
            <a:ext cx="3024233" cy="972000"/>
            <a:chOff x="6105529" y="1184090"/>
            <a:chExt cx="3024233" cy="972000"/>
          </a:xfrm>
        </p:grpSpPr>
        <p:sp>
          <p:nvSpPr>
            <p:cNvPr id="8" name="íşļíďè"/>
            <p:cNvSpPr/>
            <p:nvPr/>
          </p:nvSpPr>
          <p:spPr>
            <a:xfrm>
              <a:off x="6105529" y="1184090"/>
              <a:ext cx="3024233" cy="972000"/>
            </a:xfrm>
            <a:prstGeom prst="parallelogram">
              <a:avLst>
                <a:gd name="adj" fmla="val 52419"/>
              </a:avLst>
            </a:prstGeom>
            <a:solidFill>
              <a:schemeClr val="accent3">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p>
          </p:txBody>
        </p:sp>
        <p:sp>
          <p:nvSpPr>
            <p:cNvPr id="14" name="îṣlíḍe"/>
            <p:cNvSpPr/>
            <p:nvPr/>
          </p:nvSpPr>
          <p:spPr bwMode="auto">
            <a:xfrm>
              <a:off x="7275645" y="1374887"/>
              <a:ext cx="684000" cy="541468"/>
            </a:xfrm>
            <a:custGeom>
              <a:avLst/>
              <a:gdLst>
                <a:gd name="connsiteX0" fmla="*/ 355420 w 607568"/>
                <a:gd name="connsiteY0" fmla="*/ 250307 h 491771"/>
                <a:gd name="connsiteX1" fmla="*/ 352312 w 607568"/>
                <a:gd name="connsiteY1" fmla="*/ 251812 h 491771"/>
                <a:gd name="connsiteX2" fmla="*/ 321042 w 607568"/>
                <a:gd name="connsiteY2" fmla="*/ 289814 h 491771"/>
                <a:gd name="connsiteX3" fmla="*/ 321513 w 607568"/>
                <a:gd name="connsiteY3" fmla="*/ 295364 h 491771"/>
                <a:gd name="connsiteX4" fmla="*/ 369736 w 607568"/>
                <a:gd name="connsiteY4" fmla="*/ 338257 h 491771"/>
                <a:gd name="connsiteX5" fmla="*/ 371997 w 607568"/>
                <a:gd name="connsiteY5" fmla="*/ 339104 h 491771"/>
                <a:gd name="connsiteX6" fmla="*/ 373127 w 607568"/>
                <a:gd name="connsiteY6" fmla="*/ 338916 h 491771"/>
                <a:gd name="connsiteX7" fmla="*/ 375293 w 607568"/>
                <a:gd name="connsiteY7" fmla="*/ 336282 h 491771"/>
                <a:gd name="connsiteX8" fmla="*/ 383676 w 607568"/>
                <a:gd name="connsiteY8" fmla="*/ 279467 h 491771"/>
                <a:gd name="connsiteX9" fmla="*/ 376424 w 607568"/>
                <a:gd name="connsiteY9" fmla="*/ 263287 h 491771"/>
                <a:gd name="connsiteX10" fmla="*/ 357681 w 607568"/>
                <a:gd name="connsiteY10" fmla="*/ 250965 h 491771"/>
                <a:gd name="connsiteX11" fmla="*/ 355420 w 607568"/>
                <a:gd name="connsiteY11" fmla="*/ 250307 h 491771"/>
                <a:gd name="connsiteX12" fmla="*/ 258879 w 607568"/>
                <a:gd name="connsiteY12" fmla="*/ 250307 h 491771"/>
                <a:gd name="connsiteX13" fmla="*/ 256712 w 607568"/>
                <a:gd name="connsiteY13" fmla="*/ 250965 h 491771"/>
                <a:gd name="connsiteX14" fmla="*/ 237969 w 607568"/>
                <a:gd name="connsiteY14" fmla="*/ 263287 h 491771"/>
                <a:gd name="connsiteX15" fmla="*/ 230717 w 607568"/>
                <a:gd name="connsiteY15" fmla="*/ 279467 h 491771"/>
                <a:gd name="connsiteX16" fmla="*/ 239100 w 607568"/>
                <a:gd name="connsiteY16" fmla="*/ 336282 h 491771"/>
                <a:gd name="connsiteX17" fmla="*/ 241266 w 607568"/>
                <a:gd name="connsiteY17" fmla="*/ 338916 h 491771"/>
                <a:gd name="connsiteX18" fmla="*/ 242396 w 607568"/>
                <a:gd name="connsiteY18" fmla="*/ 339104 h 491771"/>
                <a:gd name="connsiteX19" fmla="*/ 244657 w 607568"/>
                <a:gd name="connsiteY19" fmla="*/ 338257 h 491771"/>
                <a:gd name="connsiteX20" fmla="*/ 292880 w 607568"/>
                <a:gd name="connsiteY20" fmla="*/ 295364 h 491771"/>
                <a:gd name="connsiteX21" fmla="*/ 293351 w 607568"/>
                <a:gd name="connsiteY21" fmla="*/ 289814 h 491771"/>
                <a:gd name="connsiteX22" fmla="*/ 261987 w 607568"/>
                <a:gd name="connsiteY22" fmla="*/ 251812 h 491771"/>
                <a:gd name="connsiteX23" fmla="*/ 258879 w 607568"/>
                <a:gd name="connsiteY23" fmla="*/ 250307 h 491771"/>
                <a:gd name="connsiteX24" fmla="*/ 500465 w 607568"/>
                <a:gd name="connsiteY24" fmla="*/ 66049 h 491771"/>
                <a:gd name="connsiteX25" fmla="*/ 565743 w 607568"/>
                <a:gd name="connsiteY25" fmla="*/ 130673 h 491771"/>
                <a:gd name="connsiteX26" fmla="*/ 566120 w 607568"/>
                <a:gd name="connsiteY26" fmla="*/ 130673 h 491771"/>
                <a:gd name="connsiteX27" fmla="*/ 580250 w 607568"/>
                <a:gd name="connsiteY27" fmla="*/ 160962 h 491771"/>
                <a:gd name="connsiteX28" fmla="*/ 560939 w 607568"/>
                <a:gd name="connsiteY28" fmla="*/ 182503 h 491771"/>
                <a:gd name="connsiteX29" fmla="*/ 531927 w 607568"/>
                <a:gd name="connsiteY29" fmla="*/ 223799 h 491771"/>
                <a:gd name="connsiteX30" fmla="*/ 528253 w 607568"/>
                <a:gd name="connsiteY30" fmla="*/ 234240 h 491771"/>
                <a:gd name="connsiteX31" fmla="*/ 530797 w 607568"/>
                <a:gd name="connsiteY31" fmla="*/ 246281 h 491771"/>
                <a:gd name="connsiteX32" fmla="*/ 545868 w 607568"/>
                <a:gd name="connsiteY32" fmla="*/ 261143 h 491771"/>
                <a:gd name="connsiteX33" fmla="*/ 558961 w 607568"/>
                <a:gd name="connsiteY33" fmla="*/ 263777 h 491771"/>
                <a:gd name="connsiteX34" fmla="*/ 597299 w 607568"/>
                <a:gd name="connsiteY34" fmla="*/ 301968 h 491771"/>
                <a:gd name="connsiteX35" fmla="*/ 607002 w 607568"/>
                <a:gd name="connsiteY35" fmla="*/ 350788 h 491771"/>
                <a:gd name="connsiteX36" fmla="*/ 601256 w 607568"/>
                <a:gd name="connsiteY36" fmla="*/ 373835 h 491771"/>
                <a:gd name="connsiteX37" fmla="*/ 579685 w 607568"/>
                <a:gd name="connsiteY37" fmla="*/ 384088 h 491771"/>
                <a:gd name="connsiteX38" fmla="*/ 490386 w 607568"/>
                <a:gd name="connsiteY38" fmla="*/ 384088 h 491771"/>
                <a:gd name="connsiteX39" fmla="*/ 467685 w 607568"/>
                <a:gd name="connsiteY39" fmla="*/ 310058 h 491771"/>
                <a:gd name="connsiteX40" fmla="*/ 431702 w 607568"/>
                <a:gd name="connsiteY40" fmla="*/ 267445 h 491771"/>
                <a:gd name="connsiteX41" fmla="*/ 441969 w 607568"/>
                <a:gd name="connsiteY41" fmla="*/ 263777 h 491771"/>
                <a:gd name="connsiteX42" fmla="*/ 455157 w 607568"/>
                <a:gd name="connsiteY42" fmla="*/ 261237 h 491771"/>
                <a:gd name="connsiteX43" fmla="*/ 470228 w 607568"/>
                <a:gd name="connsiteY43" fmla="*/ 246281 h 491771"/>
                <a:gd name="connsiteX44" fmla="*/ 472677 w 607568"/>
                <a:gd name="connsiteY44" fmla="*/ 234240 h 491771"/>
                <a:gd name="connsiteX45" fmla="*/ 469098 w 607568"/>
                <a:gd name="connsiteY45" fmla="*/ 223893 h 491771"/>
                <a:gd name="connsiteX46" fmla="*/ 439991 w 607568"/>
                <a:gd name="connsiteY46" fmla="*/ 182503 h 491771"/>
                <a:gd name="connsiteX47" fmla="*/ 426144 w 607568"/>
                <a:gd name="connsiteY47" fmla="*/ 172720 h 491771"/>
                <a:gd name="connsiteX48" fmla="*/ 441404 w 607568"/>
                <a:gd name="connsiteY48" fmla="*/ 143278 h 491771"/>
                <a:gd name="connsiteX49" fmla="*/ 439708 w 607568"/>
                <a:gd name="connsiteY49" fmla="*/ 107438 h 491771"/>
                <a:gd name="connsiteX50" fmla="*/ 500465 w 607568"/>
                <a:gd name="connsiteY50" fmla="*/ 66049 h 491771"/>
                <a:gd name="connsiteX51" fmla="*/ 107100 w 607568"/>
                <a:gd name="connsiteY51" fmla="*/ 66049 h 491771"/>
                <a:gd name="connsiteX52" fmla="*/ 171341 w 607568"/>
                <a:gd name="connsiteY52" fmla="*/ 123618 h 491771"/>
                <a:gd name="connsiteX53" fmla="*/ 172849 w 607568"/>
                <a:gd name="connsiteY53" fmla="*/ 143278 h 491771"/>
                <a:gd name="connsiteX54" fmla="*/ 184246 w 607568"/>
                <a:gd name="connsiteY54" fmla="*/ 168205 h 491771"/>
                <a:gd name="connsiteX55" fmla="*/ 167574 w 607568"/>
                <a:gd name="connsiteY55" fmla="*/ 182503 h 491771"/>
                <a:gd name="connsiteX56" fmla="*/ 138468 w 607568"/>
                <a:gd name="connsiteY56" fmla="*/ 223799 h 491771"/>
                <a:gd name="connsiteX57" fmla="*/ 134794 w 607568"/>
                <a:gd name="connsiteY57" fmla="*/ 234240 h 491771"/>
                <a:gd name="connsiteX58" fmla="*/ 137337 w 607568"/>
                <a:gd name="connsiteY58" fmla="*/ 246281 h 491771"/>
                <a:gd name="connsiteX59" fmla="*/ 152408 w 607568"/>
                <a:gd name="connsiteY59" fmla="*/ 261143 h 491771"/>
                <a:gd name="connsiteX60" fmla="*/ 165596 w 607568"/>
                <a:gd name="connsiteY60" fmla="*/ 263777 h 491771"/>
                <a:gd name="connsiteX61" fmla="*/ 179442 w 607568"/>
                <a:gd name="connsiteY61" fmla="*/ 268856 h 491771"/>
                <a:gd name="connsiteX62" fmla="*/ 146662 w 607568"/>
                <a:gd name="connsiteY62" fmla="*/ 310058 h 491771"/>
                <a:gd name="connsiteX63" fmla="*/ 123867 w 607568"/>
                <a:gd name="connsiteY63" fmla="*/ 384088 h 491771"/>
                <a:gd name="connsiteX64" fmla="*/ 27883 w 607568"/>
                <a:gd name="connsiteY64" fmla="*/ 384088 h 491771"/>
                <a:gd name="connsiteX65" fmla="*/ 6312 w 607568"/>
                <a:gd name="connsiteY65" fmla="*/ 373835 h 491771"/>
                <a:gd name="connsiteX66" fmla="*/ 566 w 607568"/>
                <a:gd name="connsiteY66" fmla="*/ 350788 h 491771"/>
                <a:gd name="connsiteX67" fmla="*/ 10268 w 607568"/>
                <a:gd name="connsiteY67" fmla="*/ 301968 h 491771"/>
                <a:gd name="connsiteX68" fmla="*/ 48606 w 607568"/>
                <a:gd name="connsiteY68" fmla="*/ 263777 h 491771"/>
                <a:gd name="connsiteX69" fmla="*/ 61699 w 607568"/>
                <a:gd name="connsiteY69" fmla="*/ 261237 h 491771"/>
                <a:gd name="connsiteX70" fmla="*/ 76770 w 607568"/>
                <a:gd name="connsiteY70" fmla="*/ 246281 h 491771"/>
                <a:gd name="connsiteX71" fmla="*/ 79313 w 607568"/>
                <a:gd name="connsiteY71" fmla="*/ 234240 h 491771"/>
                <a:gd name="connsiteX72" fmla="*/ 75639 w 607568"/>
                <a:gd name="connsiteY72" fmla="*/ 223893 h 491771"/>
                <a:gd name="connsiteX73" fmla="*/ 46628 w 607568"/>
                <a:gd name="connsiteY73" fmla="*/ 182503 h 491771"/>
                <a:gd name="connsiteX74" fmla="*/ 27318 w 607568"/>
                <a:gd name="connsiteY74" fmla="*/ 160962 h 491771"/>
                <a:gd name="connsiteX75" fmla="*/ 41447 w 607568"/>
                <a:gd name="connsiteY75" fmla="*/ 130673 h 491771"/>
                <a:gd name="connsiteX76" fmla="*/ 41824 w 607568"/>
                <a:gd name="connsiteY76" fmla="*/ 130673 h 491771"/>
                <a:gd name="connsiteX77" fmla="*/ 107100 w 607568"/>
                <a:gd name="connsiteY77" fmla="*/ 66049 h 491771"/>
                <a:gd name="connsiteX78" fmla="*/ 298626 w 607568"/>
                <a:gd name="connsiteY78" fmla="*/ 0 h 491771"/>
                <a:gd name="connsiteX79" fmla="*/ 315956 w 607568"/>
                <a:gd name="connsiteY79" fmla="*/ 0 h 491771"/>
                <a:gd name="connsiteX80" fmla="*/ 401854 w 607568"/>
                <a:gd name="connsiteY80" fmla="*/ 85787 h 491771"/>
                <a:gd name="connsiteX81" fmla="*/ 401854 w 607568"/>
                <a:gd name="connsiteY81" fmla="*/ 95476 h 491771"/>
                <a:gd name="connsiteX82" fmla="*/ 421633 w 607568"/>
                <a:gd name="connsiteY82" fmla="*/ 138840 h 491771"/>
                <a:gd name="connsiteX83" fmla="*/ 417960 w 607568"/>
                <a:gd name="connsiteY83" fmla="*/ 149281 h 491771"/>
                <a:gd name="connsiteX84" fmla="*/ 417112 w 607568"/>
                <a:gd name="connsiteY84" fmla="*/ 151068 h 491771"/>
                <a:gd name="connsiteX85" fmla="*/ 411273 w 607568"/>
                <a:gd name="connsiteY85" fmla="*/ 159534 h 491771"/>
                <a:gd name="connsiteX86" fmla="*/ 410896 w 607568"/>
                <a:gd name="connsiteY86" fmla="*/ 159910 h 491771"/>
                <a:gd name="connsiteX87" fmla="*/ 394037 w 607568"/>
                <a:gd name="connsiteY87" fmla="*/ 169787 h 491771"/>
                <a:gd name="connsiteX88" fmla="*/ 384900 w 607568"/>
                <a:gd name="connsiteY88" fmla="*/ 189541 h 491771"/>
                <a:gd name="connsiteX89" fmla="*/ 384712 w 607568"/>
                <a:gd name="connsiteY89" fmla="*/ 189823 h 491771"/>
                <a:gd name="connsiteX90" fmla="*/ 373316 w 607568"/>
                <a:gd name="connsiteY90" fmla="*/ 207131 h 491771"/>
                <a:gd name="connsiteX91" fmla="*/ 372750 w 607568"/>
                <a:gd name="connsiteY91" fmla="*/ 207789 h 491771"/>
                <a:gd name="connsiteX92" fmla="*/ 359847 w 607568"/>
                <a:gd name="connsiteY92" fmla="*/ 222275 h 491771"/>
                <a:gd name="connsiteX93" fmla="*/ 359188 w 607568"/>
                <a:gd name="connsiteY93" fmla="*/ 222934 h 491771"/>
                <a:gd name="connsiteX94" fmla="*/ 345154 w 607568"/>
                <a:gd name="connsiteY94" fmla="*/ 234598 h 491771"/>
                <a:gd name="connsiteX95" fmla="*/ 345625 w 607568"/>
                <a:gd name="connsiteY95" fmla="*/ 236855 h 491771"/>
                <a:gd name="connsiteX96" fmla="*/ 348639 w 607568"/>
                <a:gd name="connsiteY96" fmla="*/ 235538 h 491771"/>
                <a:gd name="connsiteX97" fmla="*/ 355514 w 607568"/>
                <a:gd name="connsiteY97" fmla="*/ 234033 h 491771"/>
                <a:gd name="connsiteX98" fmla="*/ 366628 w 607568"/>
                <a:gd name="connsiteY98" fmla="*/ 237326 h 491771"/>
                <a:gd name="connsiteX99" fmla="*/ 385371 w 607568"/>
                <a:gd name="connsiteY99" fmla="*/ 249648 h 491771"/>
                <a:gd name="connsiteX100" fmla="*/ 399876 w 607568"/>
                <a:gd name="connsiteY100" fmla="*/ 279373 h 491771"/>
                <a:gd name="connsiteX101" fmla="*/ 430016 w 607568"/>
                <a:gd name="connsiteY101" fmla="*/ 289814 h 491771"/>
                <a:gd name="connsiteX102" fmla="*/ 448382 w 607568"/>
                <a:gd name="connsiteY102" fmla="*/ 316058 h 491771"/>
                <a:gd name="connsiteX103" fmla="*/ 481630 w 607568"/>
                <a:gd name="connsiteY103" fmla="*/ 424515 h 491771"/>
                <a:gd name="connsiteX104" fmla="*/ 483891 w 607568"/>
                <a:gd name="connsiteY104" fmla="*/ 436461 h 491771"/>
                <a:gd name="connsiteX105" fmla="*/ 473718 w 607568"/>
                <a:gd name="connsiteY105" fmla="*/ 470700 h 491771"/>
                <a:gd name="connsiteX106" fmla="*/ 443956 w 607568"/>
                <a:gd name="connsiteY106" fmla="*/ 490360 h 491771"/>
                <a:gd name="connsiteX107" fmla="*/ 431805 w 607568"/>
                <a:gd name="connsiteY107" fmla="*/ 491771 h 491771"/>
                <a:gd name="connsiteX108" fmla="*/ 325375 w 607568"/>
                <a:gd name="connsiteY108" fmla="*/ 491771 h 491771"/>
                <a:gd name="connsiteX109" fmla="*/ 337430 w 607568"/>
                <a:gd name="connsiteY109" fmla="*/ 415296 h 491771"/>
                <a:gd name="connsiteX110" fmla="*/ 334605 w 607568"/>
                <a:gd name="connsiteY110" fmla="*/ 389052 h 491771"/>
                <a:gd name="connsiteX111" fmla="*/ 323962 w 607568"/>
                <a:gd name="connsiteY111" fmla="*/ 360927 h 491771"/>
                <a:gd name="connsiteX112" fmla="*/ 337430 w 607568"/>
                <a:gd name="connsiteY112" fmla="*/ 347476 h 491771"/>
                <a:gd name="connsiteX113" fmla="*/ 307196 w 607568"/>
                <a:gd name="connsiteY113" fmla="*/ 317281 h 491771"/>
                <a:gd name="connsiteX114" fmla="*/ 276868 w 607568"/>
                <a:gd name="connsiteY114" fmla="*/ 347476 h 491771"/>
                <a:gd name="connsiteX115" fmla="*/ 290337 w 607568"/>
                <a:gd name="connsiteY115" fmla="*/ 360927 h 491771"/>
                <a:gd name="connsiteX116" fmla="*/ 279694 w 607568"/>
                <a:gd name="connsiteY116" fmla="*/ 389052 h 491771"/>
                <a:gd name="connsiteX117" fmla="*/ 276963 w 607568"/>
                <a:gd name="connsiteY117" fmla="*/ 415296 h 491771"/>
                <a:gd name="connsiteX118" fmla="*/ 288736 w 607568"/>
                <a:gd name="connsiteY118" fmla="*/ 491771 h 491771"/>
                <a:gd name="connsiteX119" fmla="*/ 182493 w 607568"/>
                <a:gd name="connsiteY119" fmla="*/ 491771 h 491771"/>
                <a:gd name="connsiteX120" fmla="*/ 170437 w 607568"/>
                <a:gd name="connsiteY120" fmla="*/ 490360 h 491771"/>
                <a:gd name="connsiteX121" fmla="*/ 140675 w 607568"/>
                <a:gd name="connsiteY121" fmla="*/ 470700 h 491771"/>
                <a:gd name="connsiteX122" fmla="*/ 132669 w 607568"/>
                <a:gd name="connsiteY122" fmla="*/ 424515 h 491771"/>
                <a:gd name="connsiteX123" fmla="*/ 166011 w 607568"/>
                <a:gd name="connsiteY123" fmla="*/ 316058 h 491771"/>
                <a:gd name="connsiteX124" fmla="*/ 184377 w 607568"/>
                <a:gd name="connsiteY124" fmla="*/ 289814 h 491771"/>
                <a:gd name="connsiteX125" fmla="*/ 214517 w 607568"/>
                <a:gd name="connsiteY125" fmla="*/ 279373 h 491771"/>
                <a:gd name="connsiteX126" fmla="*/ 214517 w 607568"/>
                <a:gd name="connsiteY126" fmla="*/ 279279 h 491771"/>
                <a:gd name="connsiteX127" fmla="*/ 229022 w 607568"/>
                <a:gd name="connsiteY127" fmla="*/ 249648 h 491771"/>
                <a:gd name="connsiteX128" fmla="*/ 247765 w 607568"/>
                <a:gd name="connsiteY128" fmla="*/ 237326 h 491771"/>
                <a:gd name="connsiteX129" fmla="*/ 258879 w 607568"/>
                <a:gd name="connsiteY129" fmla="*/ 234033 h 491771"/>
                <a:gd name="connsiteX130" fmla="*/ 265754 w 607568"/>
                <a:gd name="connsiteY130" fmla="*/ 235538 h 491771"/>
                <a:gd name="connsiteX131" fmla="*/ 268768 w 607568"/>
                <a:gd name="connsiteY131" fmla="*/ 236855 h 491771"/>
                <a:gd name="connsiteX132" fmla="*/ 269239 w 607568"/>
                <a:gd name="connsiteY132" fmla="*/ 234598 h 491771"/>
                <a:gd name="connsiteX133" fmla="*/ 255205 w 607568"/>
                <a:gd name="connsiteY133" fmla="*/ 222934 h 491771"/>
                <a:gd name="connsiteX134" fmla="*/ 254546 w 607568"/>
                <a:gd name="connsiteY134" fmla="*/ 222275 h 491771"/>
                <a:gd name="connsiteX135" fmla="*/ 241548 w 607568"/>
                <a:gd name="connsiteY135" fmla="*/ 207789 h 491771"/>
                <a:gd name="connsiteX136" fmla="*/ 241077 w 607568"/>
                <a:gd name="connsiteY136" fmla="*/ 207225 h 491771"/>
                <a:gd name="connsiteX137" fmla="*/ 229681 w 607568"/>
                <a:gd name="connsiteY137" fmla="*/ 189823 h 491771"/>
                <a:gd name="connsiteX138" fmla="*/ 229493 w 607568"/>
                <a:gd name="connsiteY138" fmla="*/ 189635 h 491771"/>
                <a:gd name="connsiteX139" fmla="*/ 220356 w 607568"/>
                <a:gd name="connsiteY139" fmla="*/ 169787 h 491771"/>
                <a:gd name="connsiteX140" fmla="*/ 203497 w 607568"/>
                <a:gd name="connsiteY140" fmla="*/ 159910 h 491771"/>
                <a:gd name="connsiteX141" fmla="*/ 203120 w 607568"/>
                <a:gd name="connsiteY141" fmla="*/ 159534 h 491771"/>
                <a:gd name="connsiteX142" fmla="*/ 197281 w 607568"/>
                <a:gd name="connsiteY142" fmla="*/ 151068 h 491771"/>
                <a:gd name="connsiteX143" fmla="*/ 196433 w 607568"/>
                <a:gd name="connsiteY143" fmla="*/ 149281 h 491771"/>
                <a:gd name="connsiteX144" fmla="*/ 192666 w 607568"/>
                <a:gd name="connsiteY144" fmla="*/ 138840 h 491771"/>
                <a:gd name="connsiteX145" fmla="*/ 212727 w 607568"/>
                <a:gd name="connsiteY145" fmla="*/ 95476 h 491771"/>
                <a:gd name="connsiteX146" fmla="*/ 212727 w 607568"/>
                <a:gd name="connsiteY146" fmla="*/ 85787 h 491771"/>
                <a:gd name="connsiteX147" fmla="*/ 298626 w 607568"/>
                <a:gd name="connsiteY147" fmla="*/ 0 h 49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07568" h="491771">
                  <a:moveTo>
                    <a:pt x="355420" y="250307"/>
                  </a:moveTo>
                  <a:cubicBezTo>
                    <a:pt x="354290" y="250307"/>
                    <a:pt x="353160" y="250871"/>
                    <a:pt x="352312" y="251812"/>
                  </a:cubicBezTo>
                  <a:lnTo>
                    <a:pt x="321042" y="289814"/>
                  </a:lnTo>
                  <a:cubicBezTo>
                    <a:pt x="319723" y="291507"/>
                    <a:pt x="319912" y="293953"/>
                    <a:pt x="321513" y="295364"/>
                  </a:cubicBezTo>
                  <a:lnTo>
                    <a:pt x="369736" y="338257"/>
                  </a:lnTo>
                  <a:cubicBezTo>
                    <a:pt x="370396" y="338822"/>
                    <a:pt x="371149" y="339104"/>
                    <a:pt x="371997" y="339104"/>
                  </a:cubicBezTo>
                  <a:cubicBezTo>
                    <a:pt x="372374" y="339104"/>
                    <a:pt x="372750" y="339010"/>
                    <a:pt x="373127" y="338916"/>
                  </a:cubicBezTo>
                  <a:cubicBezTo>
                    <a:pt x="374257" y="338539"/>
                    <a:pt x="375105" y="337505"/>
                    <a:pt x="375293" y="336282"/>
                  </a:cubicBezTo>
                  <a:lnTo>
                    <a:pt x="383676" y="279467"/>
                  </a:lnTo>
                  <a:cubicBezTo>
                    <a:pt x="384618" y="273164"/>
                    <a:pt x="381792" y="266768"/>
                    <a:pt x="376424" y="263287"/>
                  </a:cubicBezTo>
                  <a:lnTo>
                    <a:pt x="357681" y="250965"/>
                  </a:lnTo>
                  <a:cubicBezTo>
                    <a:pt x="357021" y="250495"/>
                    <a:pt x="356174" y="250307"/>
                    <a:pt x="355420" y="250307"/>
                  </a:cubicBezTo>
                  <a:close/>
                  <a:moveTo>
                    <a:pt x="258879" y="250307"/>
                  </a:moveTo>
                  <a:cubicBezTo>
                    <a:pt x="258125" y="250307"/>
                    <a:pt x="257372" y="250495"/>
                    <a:pt x="256712" y="250965"/>
                  </a:cubicBezTo>
                  <a:lnTo>
                    <a:pt x="237969" y="263287"/>
                  </a:lnTo>
                  <a:cubicBezTo>
                    <a:pt x="232601" y="266768"/>
                    <a:pt x="229775" y="273164"/>
                    <a:pt x="230717" y="279467"/>
                  </a:cubicBezTo>
                  <a:lnTo>
                    <a:pt x="239100" y="336282"/>
                  </a:lnTo>
                  <a:cubicBezTo>
                    <a:pt x="239288" y="337505"/>
                    <a:pt x="240136" y="338539"/>
                    <a:pt x="241266" y="338916"/>
                  </a:cubicBezTo>
                  <a:cubicBezTo>
                    <a:pt x="241643" y="339010"/>
                    <a:pt x="242019" y="339104"/>
                    <a:pt x="242396" y="339104"/>
                  </a:cubicBezTo>
                  <a:cubicBezTo>
                    <a:pt x="243244" y="339104"/>
                    <a:pt x="243997" y="338822"/>
                    <a:pt x="244657" y="338257"/>
                  </a:cubicBezTo>
                  <a:lnTo>
                    <a:pt x="292880" y="295364"/>
                  </a:lnTo>
                  <a:cubicBezTo>
                    <a:pt x="294481" y="293953"/>
                    <a:pt x="294670" y="291507"/>
                    <a:pt x="293351" y="289814"/>
                  </a:cubicBezTo>
                  <a:lnTo>
                    <a:pt x="261987" y="251812"/>
                  </a:lnTo>
                  <a:cubicBezTo>
                    <a:pt x="261233" y="250871"/>
                    <a:pt x="260103" y="250307"/>
                    <a:pt x="258879" y="250307"/>
                  </a:cubicBezTo>
                  <a:close/>
                  <a:moveTo>
                    <a:pt x="500465" y="66049"/>
                  </a:moveTo>
                  <a:cubicBezTo>
                    <a:pt x="548129" y="66049"/>
                    <a:pt x="562447" y="93516"/>
                    <a:pt x="565743" y="130673"/>
                  </a:cubicBezTo>
                  <a:cubicBezTo>
                    <a:pt x="565932" y="130673"/>
                    <a:pt x="566026" y="130673"/>
                    <a:pt x="566120" y="130673"/>
                  </a:cubicBezTo>
                  <a:cubicBezTo>
                    <a:pt x="577141" y="133118"/>
                    <a:pt x="583358" y="146664"/>
                    <a:pt x="580250" y="160962"/>
                  </a:cubicBezTo>
                  <a:cubicBezTo>
                    <a:pt x="577706" y="172532"/>
                    <a:pt x="569700" y="180904"/>
                    <a:pt x="560939" y="182503"/>
                  </a:cubicBezTo>
                  <a:cubicBezTo>
                    <a:pt x="554628" y="199529"/>
                    <a:pt x="543796" y="214016"/>
                    <a:pt x="531927" y="223799"/>
                  </a:cubicBezTo>
                  <a:cubicBezTo>
                    <a:pt x="528913" y="226338"/>
                    <a:pt x="527500" y="230383"/>
                    <a:pt x="528253" y="234240"/>
                  </a:cubicBezTo>
                  <a:lnTo>
                    <a:pt x="530797" y="246281"/>
                  </a:lnTo>
                  <a:cubicBezTo>
                    <a:pt x="532304" y="253806"/>
                    <a:pt x="538238" y="259732"/>
                    <a:pt x="545868" y="261143"/>
                  </a:cubicBezTo>
                  <a:lnTo>
                    <a:pt x="558961" y="263777"/>
                  </a:lnTo>
                  <a:cubicBezTo>
                    <a:pt x="578366" y="267634"/>
                    <a:pt x="593437" y="282684"/>
                    <a:pt x="597299" y="301968"/>
                  </a:cubicBezTo>
                  <a:lnTo>
                    <a:pt x="607002" y="350788"/>
                  </a:lnTo>
                  <a:cubicBezTo>
                    <a:pt x="608697" y="358972"/>
                    <a:pt x="606531" y="367438"/>
                    <a:pt x="601256" y="373835"/>
                  </a:cubicBezTo>
                  <a:cubicBezTo>
                    <a:pt x="595981" y="380325"/>
                    <a:pt x="588068" y="384088"/>
                    <a:pt x="579685" y="384088"/>
                  </a:cubicBezTo>
                  <a:lnTo>
                    <a:pt x="490386" y="384088"/>
                  </a:lnTo>
                  <a:lnTo>
                    <a:pt x="467685" y="310058"/>
                  </a:lnTo>
                  <a:cubicBezTo>
                    <a:pt x="461845" y="291150"/>
                    <a:pt x="448563" y="276194"/>
                    <a:pt x="431702" y="267445"/>
                  </a:cubicBezTo>
                  <a:cubicBezTo>
                    <a:pt x="434999" y="265940"/>
                    <a:pt x="438295" y="264529"/>
                    <a:pt x="441969" y="263777"/>
                  </a:cubicBezTo>
                  <a:lnTo>
                    <a:pt x="455157" y="261237"/>
                  </a:lnTo>
                  <a:cubicBezTo>
                    <a:pt x="462692" y="259732"/>
                    <a:pt x="468627" y="253806"/>
                    <a:pt x="470228" y="246281"/>
                  </a:cubicBezTo>
                  <a:lnTo>
                    <a:pt x="472677" y="234240"/>
                  </a:lnTo>
                  <a:cubicBezTo>
                    <a:pt x="473525" y="230383"/>
                    <a:pt x="472112" y="226338"/>
                    <a:pt x="469098" y="223893"/>
                  </a:cubicBezTo>
                  <a:cubicBezTo>
                    <a:pt x="457229" y="214016"/>
                    <a:pt x="446302" y="199529"/>
                    <a:pt x="439991" y="182503"/>
                  </a:cubicBezTo>
                  <a:cubicBezTo>
                    <a:pt x="434716" y="181563"/>
                    <a:pt x="429818" y="177894"/>
                    <a:pt x="426144" y="172720"/>
                  </a:cubicBezTo>
                  <a:cubicBezTo>
                    <a:pt x="433303" y="164725"/>
                    <a:pt x="438861" y="154754"/>
                    <a:pt x="441404" y="143278"/>
                  </a:cubicBezTo>
                  <a:cubicBezTo>
                    <a:pt x="444324" y="130485"/>
                    <a:pt x="443476" y="118068"/>
                    <a:pt x="439708" y="107438"/>
                  </a:cubicBezTo>
                  <a:cubicBezTo>
                    <a:pt x="447244" y="82699"/>
                    <a:pt x="464200" y="66049"/>
                    <a:pt x="500465" y="66049"/>
                  </a:cubicBezTo>
                  <a:close/>
                  <a:moveTo>
                    <a:pt x="107100" y="66049"/>
                  </a:moveTo>
                  <a:cubicBezTo>
                    <a:pt x="151561" y="66049"/>
                    <a:pt x="166820" y="90130"/>
                    <a:pt x="171341" y="123618"/>
                  </a:cubicBezTo>
                  <a:cubicBezTo>
                    <a:pt x="170965" y="129920"/>
                    <a:pt x="171436" y="136505"/>
                    <a:pt x="172849" y="143278"/>
                  </a:cubicBezTo>
                  <a:cubicBezTo>
                    <a:pt x="174921" y="152590"/>
                    <a:pt x="178971" y="161056"/>
                    <a:pt x="184246" y="168205"/>
                  </a:cubicBezTo>
                  <a:cubicBezTo>
                    <a:pt x="180573" y="175919"/>
                    <a:pt x="174356" y="181281"/>
                    <a:pt x="167574" y="182503"/>
                  </a:cubicBezTo>
                  <a:cubicBezTo>
                    <a:pt x="161263" y="199529"/>
                    <a:pt x="150336" y="214016"/>
                    <a:pt x="138468" y="223799"/>
                  </a:cubicBezTo>
                  <a:cubicBezTo>
                    <a:pt x="135453" y="226338"/>
                    <a:pt x="134040" y="230383"/>
                    <a:pt x="134794" y="234240"/>
                  </a:cubicBezTo>
                  <a:lnTo>
                    <a:pt x="137337" y="246281"/>
                  </a:lnTo>
                  <a:cubicBezTo>
                    <a:pt x="138939" y="253806"/>
                    <a:pt x="144873" y="259732"/>
                    <a:pt x="152408" y="261143"/>
                  </a:cubicBezTo>
                  <a:lnTo>
                    <a:pt x="165596" y="263777"/>
                  </a:lnTo>
                  <a:cubicBezTo>
                    <a:pt x="170494" y="264812"/>
                    <a:pt x="175203" y="266505"/>
                    <a:pt x="179442" y="268856"/>
                  </a:cubicBezTo>
                  <a:cubicBezTo>
                    <a:pt x="164088" y="277793"/>
                    <a:pt x="152126" y="292279"/>
                    <a:pt x="146662" y="310058"/>
                  </a:cubicBezTo>
                  <a:lnTo>
                    <a:pt x="123867" y="384088"/>
                  </a:lnTo>
                  <a:lnTo>
                    <a:pt x="27883" y="384088"/>
                  </a:lnTo>
                  <a:cubicBezTo>
                    <a:pt x="19499" y="384088"/>
                    <a:pt x="11587" y="380325"/>
                    <a:pt x="6312" y="373835"/>
                  </a:cubicBezTo>
                  <a:cubicBezTo>
                    <a:pt x="1037" y="367438"/>
                    <a:pt x="-1129" y="358972"/>
                    <a:pt x="566" y="350788"/>
                  </a:cubicBezTo>
                  <a:lnTo>
                    <a:pt x="10268" y="301968"/>
                  </a:lnTo>
                  <a:cubicBezTo>
                    <a:pt x="14130" y="282684"/>
                    <a:pt x="29202" y="267634"/>
                    <a:pt x="48606" y="263777"/>
                  </a:cubicBezTo>
                  <a:lnTo>
                    <a:pt x="61699" y="261237"/>
                  </a:lnTo>
                  <a:cubicBezTo>
                    <a:pt x="69328" y="259732"/>
                    <a:pt x="75263" y="253806"/>
                    <a:pt x="76770" y="246281"/>
                  </a:cubicBezTo>
                  <a:lnTo>
                    <a:pt x="79313" y="234240"/>
                  </a:lnTo>
                  <a:cubicBezTo>
                    <a:pt x="80067" y="230383"/>
                    <a:pt x="78654" y="226338"/>
                    <a:pt x="75639" y="223893"/>
                  </a:cubicBezTo>
                  <a:cubicBezTo>
                    <a:pt x="63771" y="214016"/>
                    <a:pt x="52939" y="199623"/>
                    <a:pt x="46628" y="182503"/>
                  </a:cubicBezTo>
                  <a:cubicBezTo>
                    <a:pt x="37867" y="180904"/>
                    <a:pt x="29861" y="172532"/>
                    <a:pt x="27318" y="160962"/>
                  </a:cubicBezTo>
                  <a:cubicBezTo>
                    <a:pt x="24115" y="146664"/>
                    <a:pt x="30426" y="133118"/>
                    <a:pt x="41447" y="130673"/>
                  </a:cubicBezTo>
                  <a:cubicBezTo>
                    <a:pt x="41541" y="130673"/>
                    <a:pt x="41729" y="130673"/>
                    <a:pt x="41824" y="130673"/>
                  </a:cubicBezTo>
                  <a:cubicBezTo>
                    <a:pt x="45403" y="93516"/>
                    <a:pt x="60192" y="66049"/>
                    <a:pt x="107100" y="66049"/>
                  </a:cubicBezTo>
                  <a:close/>
                  <a:moveTo>
                    <a:pt x="298626" y="0"/>
                  </a:moveTo>
                  <a:lnTo>
                    <a:pt x="315956" y="0"/>
                  </a:lnTo>
                  <a:cubicBezTo>
                    <a:pt x="363426" y="0"/>
                    <a:pt x="401854" y="38378"/>
                    <a:pt x="401854" y="85787"/>
                  </a:cubicBezTo>
                  <a:lnTo>
                    <a:pt x="401854" y="95476"/>
                  </a:lnTo>
                  <a:cubicBezTo>
                    <a:pt x="417301" y="99238"/>
                    <a:pt x="426154" y="118522"/>
                    <a:pt x="421633" y="138840"/>
                  </a:cubicBezTo>
                  <a:cubicBezTo>
                    <a:pt x="420880" y="142602"/>
                    <a:pt x="419467" y="146083"/>
                    <a:pt x="417960" y="149281"/>
                  </a:cubicBezTo>
                  <a:cubicBezTo>
                    <a:pt x="417677" y="149939"/>
                    <a:pt x="417395" y="150504"/>
                    <a:pt x="417112" y="151068"/>
                  </a:cubicBezTo>
                  <a:cubicBezTo>
                    <a:pt x="415417" y="154172"/>
                    <a:pt x="413533" y="157088"/>
                    <a:pt x="411273" y="159534"/>
                  </a:cubicBezTo>
                  <a:cubicBezTo>
                    <a:pt x="411179" y="159628"/>
                    <a:pt x="410990" y="159816"/>
                    <a:pt x="410896" y="159910"/>
                  </a:cubicBezTo>
                  <a:cubicBezTo>
                    <a:pt x="406092" y="165084"/>
                    <a:pt x="400159" y="168658"/>
                    <a:pt x="394037" y="169787"/>
                  </a:cubicBezTo>
                  <a:cubicBezTo>
                    <a:pt x="391494" y="176654"/>
                    <a:pt x="388385" y="183332"/>
                    <a:pt x="384900" y="189541"/>
                  </a:cubicBezTo>
                  <a:cubicBezTo>
                    <a:pt x="384806" y="189635"/>
                    <a:pt x="384806" y="189729"/>
                    <a:pt x="384712" y="189823"/>
                  </a:cubicBezTo>
                  <a:cubicBezTo>
                    <a:pt x="381227" y="196031"/>
                    <a:pt x="377460" y="201769"/>
                    <a:pt x="373316" y="207131"/>
                  </a:cubicBezTo>
                  <a:cubicBezTo>
                    <a:pt x="373127" y="207413"/>
                    <a:pt x="372939" y="207601"/>
                    <a:pt x="372750" y="207789"/>
                  </a:cubicBezTo>
                  <a:cubicBezTo>
                    <a:pt x="368700" y="213057"/>
                    <a:pt x="364368" y="217948"/>
                    <a:pt x="359847" y="222275"/>
                  </a:cubicBezTo>
                  <a:cubicBezTo>
                    <a:pt x="359658" y="222463"/>
                    <a:pt x="359376" y="222651"/>
                    <a:pt x="359188" y="222934"/>
                  </a:cubicBezTo>
                  <a:cubicBezTo>
                    <a:pt x="354667" y="227261"/>
                    <a:pt x="349957" y="231211"/>
                    <a:pt x="345154" y="234598"/>
                  </a:cubicBezTo>
                  <a:lnTo>
                    <a:pt x="345625" y="236855"/>
                  </a:lnTo>
                  <a:cubicBezTo>
                    <a:pt x="346567" y="236385"/>
                    <a:pt x="347603" y="235915"/>
                    <a:pt x="348639" y="235538"/>
                  </a:cubicBezTo>
                  <a:cubicBezTo>
                    <a:pt x="350899" y="234786"/>
                    <a:pt x="353065" y="234033"/>
                    <a:pt x="355514" y="234033"/>
                  </a:cubicBezTo>
                  <a:cubicBezTo>
                    <a:pt x="359470" y="234033"/>
                    <a:pt x="363238" y="235162"/>
                    <a:pt x="366628" y="237326"/>
                  </a:cubicBezTo>
                  <a:cubicBezTo>
                    <a:pt x="366628" y="237326"/>
                    <a:pt x="380756" y="246450"/>
                    <a:pt x="385371" y="249648"/>
                  </a:cubicBezTo>
                  <a:cubicBezTo>
                    <a:pt x="401854" y="261030"/>
                    <a:pt x="399876" y="279373"/>
                    <a:pt x="399876" y="279373"/>
                  </a:cubicBezTo>
                  <a:cubicBezTo>
                    <a:pt x="410990" y="279655"/>
                    <a:pt x="421822" y="283041"/>
                    <a:pt x="430016" y="289814"/>
                  </a:cubicBezTo>
                  <a:cubicBezTo>
                    <a:pt x="445180" y="302324"/>
                    <a:pt x="447535" y="313330"/>
                    <a:pt x="448382" y="316058"/>
                  </a:cubicBezTo>
                  <a:lnTo>
                    <a:pt x="481630" y="424515"/>
                  </a:lnTo>
                  <a:cubicBezTo>
                    <a:pt x="482855" y="428371"/>
                    <a:pt x="483608" y="432416"/>
                    <a:pt x="483891" y="436461"/>
                  </a:cubicBezTo>
                  <a:cubicBezTo>
                    <a:pt x="484644" y="448595"/>
                    <a:pt x="481159" y="460730"/>
                    <a:pt x="473718" y="470700"/>
                  </a:cubicBezTo>
                  <a:cubicBezTo>
                    <a:pt x="466372" y="480671"/>
                    <a:pt x="455823" y="487538"/>
                    <a:pt x="443956" y="490360"/>
                  </a:cubicBezTo>
                  <a:cubicBezTo>
                    <a:pt x="440000" y="491301"/>
                    <a:pt x="435950" y="491771"/>
                    <a:pt x="431805" y="491771"/>
                  </a:cubicBezTo>
                  <a:lnTo>
                    <a:pt x="325375" y="491771"/>
                  </a:lnTo>
                  <a:lnTo>
                    <a:pt x="337430" y="415296"/>
                  </a:lnTo>
                  <a:cubicBezTo>
                    <a:pt x="338749" y="406454"/>
                    <a:pt x="337807" y="397424"/>
                    <a:pt x="334605" y="389052"/>
                  </a:cubicBezTo>
                  <a:lnTo>
                    <a:pt x="323962" y="360927"/>
                  </a:lnTo>
                  <a:lnTo>
                    <a:pt x="337430" y="347476"/>
                  </a:lnTo>
                  <a:lnTo>
                    <a:pt x="307196" y="317281"/>
                  </a:lnTo>
                  <a:lnTo>
                    <a:pt x="276868" y="347476"/>
                  </a:lnTo>
                  <a:lnTo>
                    <a:pt x="290337" y="360927"/>
                  </a:lnTo>
                  <a:lnTo>
                    <a:pt x="279694" y="389052"/>
                  </a:lnTo>
                  <a:cubicBezTo>
                    <a:pt x="276586" y="397424"/>
                    <a:pt x="275644" y="406454"/>
                    <a:pt x="276963" y="415296"/>
                  </a:cubicBezTo>
                  <a:lnTo>
                    <a:pt x="288736" y="491771"/>
                  </a:lnTo>
                  <a:lnTo>
                    <a:pt x="182493" y="491771"/>
                  </a:lnTo>
                  <a:cubicBezTo>
                    <a:pt x="178443" y="491771"/>
                    <a:pt x="174299" y="491301"/>
                    <a:pt x="170437" y="490360"/>
                  </a:cubicBezTo>
                  <a:cubicBezTo>
                    <a:pt x="158570" y="487538"/>
                    <a:pt x="148021" y="480671"/>
                    <a:pt x="140675" y="470700"/>
                  </a:cubicBezTo>
                  <a:cubicBezTo>
                    <a:pt x="130785" y="457343"/>
                    <a:pt x="127865" y="440223"/>
                    <a:pt x="132669" y="424515"/>
                  </a:cubicBezTo>
                  <a:lnTo>
                    <a:pt x="166011" y="316058"/>
                  </a:lnTo>
                  <a:cubicBezTo>
                    <a:pt x="166858" y="313330"/>
                    <a:pt x="170908" y="300631"/>
                    <a:pt x="184377" y="289814"/>
                  </a:cubicBezTo>
                  <a:cubicBezTo>
                    <a:pt x="192666" y="283229"/>
                    <a:pt x="203403" y="279655"/>
                    <a:pt x="214517" y="279373"/>
                  </a:cubicBezTo>
                  <a:lnTo>
                    <a:pt x="214517" y="279279"/>
                  </a:lnTo>
                  <a:cubicBezTo>
                    <a:pt x="214140" y="273447"/>
                    <a:pt x="211880" y="260654"/>
                    <a:pt x="229022" y="249648"/>
                  </a:cubicBezTo>
                  <a:cubicBezTo>
                    <a:pt x="233731" y="246638"/>
                    <a:pt x="247765" y="237326"/>
                    <a:pt x="247765" y="237326"/>
                  </a:cubicBezTo>
                  <a:cubicBezTo>
                    <a:pt x="251061" y="235162"/>
                    <a:pt x="254923" y="234033"/>
                    <a:pt x="258879" y="234033"/>
                  </a:cubicBezTo>
                  <a:cubicBezTo>
                    <a:pt x="261328" y="234033"/>
                    <a:pt x="263494" y="234786"/>
                    <a:pt x="265754" y="235538"/>
                  </a:cubicBezTo>
                  <a:cubicBezTo>
                    <a:pt x="266790" y="236009"/>
                    <a:pt x="267826" y="236385"/>
                    <a:pt x="268768" y="236855"/>
                  </a:cubicBezTo>
                  <a:lnTo>
                    <a:pt x="269239" y="234598"/>
                  </a:lnTo>
                  <a:cubicBezTo>
                    <a:pt x="264436" y="231211"/>
                    <a:pt x="259726" y="227261"/>
                    <a:pt x="255205" y="222934"/>
                  </a:cubicBezTo>
                  <a:cubicBezTo>
                    <a:pt x="254923" y="222651"/>
                    <a:pt x="254735" y="222463"/>
                    <a:pt x="254546" y="222275"/>
                  </a:cubicBezTo>
                  <a:cubicBezTo>
                    <a:pt x="250025" y="217948"/>
                    <a:pt x="245693" y="213057"/>
                    <a:pt x="241548" y="207789"/>
                  </a:cubicBezTo>
                  <a:cubicBezTo>
                    <a:pt x="241454" y="207601"/>
                    <a:pt x="241266" y="207413"/>
                    <a:pt x="241077" y="207225"/>
                  </a:cubicBezTo>
                  <a:cubicBezTo>
                    <a:pt x="236933" y="201769"/>
                    <a:pt x="233072" y="196031"/>
                    <a:pt x="229681" y="189823"/>
                  </a:cubicBezTo>
                  <a:cubicBezTo>
                    <a:pt x="229587" y="189729"/>
                    <a:pt x="229587" y="189635"/>
                    <a:pt x="229493" y="189635"/>
                  </a:cubicBezTo>
                  <a:cubicBezTo>
                    <a:pt x="226008" y="183332"/>
                    <a:pt x="222899" y="176654"/>
                    <a:pt x="220356" y="169787"/>
                  </a:cubicBezTo>
                  <a:cubicBezTo>
                    <a:pt x="214140" y="168658"/>
                    <a:pt x="208301" y="165084"/>
                    <a:pt x="203497" y="159910"/>
                  </a:cubicBezTo>
                  <a:cubicBezTo>
                    <a:pt x="203309" y="159722"/>
                    <a:pt x="203214" y="159628"/>
                    <a:pt x="203120" y="159534"/>
                  </a:cubicBezTo>
                  <a:cubicBezTo>
                    <a:pt x="200860" y="157088"/>
                    <a:pt x="198976" y="154172"/>
                    <a:pt x="197281" y="151068"/>
                  </a:cubicBezTo>
                  <a:cubicBezTo>
                    <a:pt x="196998" y="150504"/>
                    <a:pt x="196716" y="149939"/>
                    <a:pt x="196433" y="149281"/>
                  </a:cubicBezTo>
                  <a:cubicBezTo>
                    <a:pt x="194832" y="146083"/>
                    <a:pt x="193513" y="142602"/>
                    <a:pt x="192666" y="138840"/>
                  </a:cubicBezTo>
                  <a:cubicBezTo>
                    <a:pt x="188145" y="118428"/>
                    <a:pt x="197092" y="99050"/>
                    <a:pt x="212727" y="95476"/>
                  </a:cubicBezTo>
                  <a:lnTo>
                    <a:pt x="212727" y="85787"/>
                  </a:lnTo>
                  <a:cubicBezTo>
                    <a:pt x="212727" y="38378"/>
                    <a:pt x="251155" y="0"/>
                    <a:pt x="298626" y="0"/>
                  </a:cubicBezTo>
                  <a:close/>
                </a:path>
              </a:pathLst>
            </a:custGeom>
            <a:solidFill>
              <a:schemeClr val="bg1"/>
            </a:solidFill>
            <a:ln>
              <a:noFill/>
            </a:ln>
          </p:spPr>
          <p:txBody>
            <a:bodyPr vert="horz" wrap="square" lIns="91440" tIns="45720" rIns="91440" bIns="45720" numCol="1" anchor="t" anchorCtr="0" compatLnSpc="1">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dirty="0">
                <a:solidFill>
                  <a:schemeClr val="bg1"/>
                </a:solidFill>
              </a:endParaRPr>
            </a:p>
          </p:txBody>
        </p:sp>
      </p:grpSp>
      <p:sp>
        <p:nvSpPr>
          <p:cNvPr id="59" name="iṡḻïḓe"/>
          <p:cNvSpPr/>
          <p:nvPr/>
        </p:nvSpPr>
        <p:spPr bwMode="auto">
          <a:xfrm>
            <a:off x="3857738" y="1293946"/>
            <a:ext cx="4035424" cy="643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nchorCtr="0">
            <a:normAutofit fontScale="92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171450" indent="-171450">
              <a:lnSpc>
                <a:spcPct val="150000"/>
              </a:lnSpc>
            </a:pPr>
            <a:r>
              <a:rPr lang="en-US" altLang="zh-CN" sz="2800" b="1" dirty="0" smtClean="0"/>
              <a:t>01  </a:t>
            </a:r>
            <a:r>
              <a:rPr lang="zh-CN" altLang="en-US" sz="2800" b="1" dirty="0" smtClean="0"/>
              <a:t>企业简介</a:t>
            </a:r>
            <a:endParaRPr lang="zh-CN" altLang="en-US" sz="2800" b="1" dirty="0"/>
          </a:p>
        </p:txBody>
      </p:sp>
      <p:cxnSp>
        <p:nvCxnSpPr>
          <p:cNvPr id="67" name="直接连接符 66"/>
          <p:cNvCxnSpPr/>
          <p:nvPr/>
        </p:nvCxnSpPr>
        <p:spPr>
          <a:xfrm>
            <a:off x="874327" y="2145939"/>
            <a:ext cx="5945153"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3" name="组合 42"/>
          <p:cNvGrpSpPr/>
          <p:nvPr/>
        </p:nvGrpSpPr>
        <p:grpSpPr>
          <a:xfrm>
            <a:off x="855625" y="2154740"/>
            <a:ext cx="3024000" cy="972000"/>
            <a:chOff x="6105529" y="2154740"/>
            <a:chExt cx="3024000" cy="972000"/>
          </a:xfrm>
        </p:grpSpPr>
        <p:sp>
          <p:nvSpPr>
            <p:cNvPr id="6" name="íṡḻídé"/>
            <p:cNvSpPr/>
            <p:nvPr/>
          </p:nvSpPr>
          <p:spPr>
            <a:xfrm>
              <a:off x="6105529" y="2154740"/>
              <a:ext cx="3024000" cy="972000"/>
            </a:xfrm>
            <a:prstGeom prst="parallelogram">
              <a:avLst>
                <a:gd name="adj" fmla="val 52419"/>
              </a:avLst>
            </a:prstGeom>
            <a:solidFill>
              <a:schemeClr val="accent3">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p>
          </p:txBody>
        </p:sp>
        <p:grpSp>
          <p:nvGrpSpPr>
            <p:cNvPr id="19" name="组合 18"/>
            <p:cNvGrpSpPr/>
            <p:nvPr/>
          </p:nvGrpSpPr>
          <p:grpSpPr>
            <a:xfrm>
              <a:off x="7275645" y="2280624"/>
              <a:ext cx="684000" cy="540000"/>
              <a:chOff x="1766567" y="1103624"/>
              <a:chExt cx="2506833" cy="3034342"/>
            </a:xfrm>
            <a:solidFill>
              <a:schemeClr val="bg1"/>
            </a:solidFill>
          </p:grpSpPr>
          <p:sp>
            <p:nvSpPr>
              <p:cNvPr id="20" name="Freeform 335"/>
              <p:cNvSpPr/>
              <p:nvPr/>
            </p:nvSpPr>
            <p:spPr bwMode="auto">
              <a:xfrm>
                <a:off x="1766567" y="1103624"/>
                <a:ext cx="2506833" cy="3034342"/>
              </a:xfrm>
              <a:custGeom>
                <a:avLst/>
                <a:gdLst>
                  <a:gd name="T0" fmla="*/ 364 w 1875"/>
                  <a:gd name="T1" fmla="*/ 378 h 2738"/>
                  <a:gd name="T2" fmla="*/ 231 w 1875"/>
                  <a:gd name="T3" fmla="*/ 765 h 2738"/>
                  <a:gd name="T4" fmla="*/ 204 w 1875"/>
                  <a:gd name="T5" fmla="*/ 887 h 2738"/>
                  <a:gd name="T6" fmla="*/ 83 w 1875"/>
                  <a:gd name="T7" fmla="*/ 1017 h 2738"/>
                  <a:gd name="T8" fmla="*/ 45 w 1875"/>
                  <a:gd name="T9" fmla="*/ 1149 h 2738"/>
                  <a:gd name="T10" fmla="*/ 137 w 1875"/>
                  <a:gd name="T11" fmla="*/ 1225 h 2738"/>
                  <a:gd name="T12" fmla="*/ 106 w 1875"/>
                  <a:gd name="T13" fmla="*/ 1317 h 2738"/>
                  <a:gd name="T14" fmla="*/ 154 w 1875"/>
                  <a:gd name="T15" fmla="*/ 1368 h 2738"/>
                  <a:gd name="T16" fmla="*/ 135 w 1875"/>
                  <a:gd name="T17" fmla="*/ 1442 h 2738"/>
                  <a:gd name="T18" fmla="*/ 169 w 1875"/>
                  <a:gd name="T19" fmla="*/ 1503 h 2738"/>
                  <a:gd name="T20" fmla="*/ 158 w 1875"/>
                  <a:gd name="T21" fmla="*/ 1707 h 2738"/>
                  <a:gd name="T22" fmla="*/ 455 w 1875"/>
                  <a:gd name="T23" fmla="*/ 1758 h 2738"/>
                  <a:gd name="T24" fmla="*/ 537 w 1875"/>
                  <a:gd name="T25" fmla="*/ 1805 h 2738"/>
                  <a:gd name="T26" fmla="*/ 605 w 1875"/>
                  <a:gd name="T27" fmla="*/ 1972 h 2738"/>
                  <a:gd name="T28" fmla="*/ 623 w 1875"/>
                  <a:gd name="T29" fmla="*/ 2114 h 2738"/>
                  <a:gd name="T30" fmla="*/ 322 w 1875"/>
                  <a:gd name="T31" fmla="*/ 2738 h 2738"/>
                  <a:gd name="T32" fmla="*/ 1810 w 1875"/>
                  <a:gd name="T33" fmla="*/ 2738 h 2738"/>
                  <a:gd name="T34" fmla="*/ 1577 w 1875"/>
                  <a:gd name="T35" fmla="*/ 2114 h 2738"/>
                  <a:gd name="T36" fmla="*/ 1399 w 1875"/>
                  <a:gd name="T37" fmla="*/ 1647 h 2738"/>
                  <a:gd name="T38" fmla="*/ 1586 w 1875"/>
                  <a:gd name="T39" fmla="*/ 1260 h 2738"/>
                  <a:gd name="T40" fmla="*/ 1705 w 1875"/>
                  <a:gd name="T41" fmla="*/ 450 h 2738"/>
                  <a:gd name="T42" fmla="*/ 811 w 1875"/>
                  <a:gd name="T43" fmla="*/ 47 h 2738"/>
                  <a:gd name="T44" fmla="*/ 364 w 1875"/>
                  <a:gd name="T45" fmla="*/ 378 h 2738"/>
                  <a:gd name="connsiteX0" fmla="*/ 1801 w 9330"/>
                  <a:gd name="connsiteY0" fmla="*/ 1250 h 9869"/>
                  <a:gd name="connsiteX1" fmla="*/ 1092 w 9330"/>
                  <a:gd name="connsiteY1" fmla="*/ 2663 h 9869"/>
                  <a:gd name="connsiteX2" fmla="*/ 948 w 9330"/>
                  <a:gd name="connsiteY2" fmla="*/ 3109 h 9869"/>
                  <a:gd name="connsiteX3" fmla="*/ 303 w 9330"/>
                  <a:gd name="connsiteY3" fmla="*/ 3583 h 9869"/>
                  <a:gd name="connsiteX4" fmla="*/ 100 w 9330"/>
                  <a:gd name="connsiteY4" fmla="*/ 4065 h 9869"/>
                  <a:gd name="connsiteX5" fmla="*/ 591 w 9330"/>
                  <a:gd name="connsiteY5" fmla="*/ 4343 h 9869"/>
                  <a:gd name="connsiteX6" fmla="*/ 425 w 9330"/>
                  <a:gd name="connsiteY6" fmla="*/ 4679 h 9869"/>
                  <a:gd name="connsiteX7" fmla="*/ 681 w 9330"/>
                  <a:gd name="connsiteY7" fmla="*/ 4865 h 9869"/>
                  <a:gd name="connsiteX8" fmla="*/ 580 w 9330"/>
                  <a:gd name="connsiteY8" fmla="*/ 5136 h 9869"/>
                  <a:gd name="connsiteX9" fmla="*/ 761 w 9330"/>
                  <a:gd name="connsiteY9" fmla="*/ 5358 h 9869"/>
                  <a:gd name="connsiteX10" fmla="*/ 703 w 9330"/>
                  <a:gd name="connsiteY10" fmla="*/ 6103 h 9869"/>
                  <a:gd name="connsiteX11" fmla="*/ 2287 w 9330"/>
                  <a:gd name="connsiteY11" fmla="*/ 6290 h 9869"/>
                  <a:gd name="connsiteX12" fmla="*/ 2724 w 9330"/>
                  <a:gd name="connsiteY12" fmla="*/ 6461 h 9869"/>
                  <a:gd name="connsiteX13" fmla="*/ 3087 w 9330"/>
                  <a:gd name="connsiteY13" fmla="*/ 7071 h 9869"/>
                  <a:gd name="connsiteX14" fmla="*/ 3183 w 9330"/>
                  <a:gd name="connsiteY14" fmla="*/ 7590 h 9869"/>
                  <a:gd name="connsiteX15" fmla="*/ 1577 w 9330"/>
                  <a:gd name="connsiteY15" fmla="*/ 9869 h 9869"/>
                  <a:gd name="connsiteX16" fmla="*/ 8271 w 9330"/>
                  <a:gd name="connsiteY16" fmla="*/ 7590 h 9869"/>
                  <a:gd name="connsiteX17" fmla="*/ 7321 w 9330"/>
                  <a:gd name="connsiteY17" fmla="*/ 5884 h 9869"/>
                  <a:gd name="connsiteX18" fmla="*/ 8319 w 9330"/>
                  <a:gd name="connsiteY18" fmla="*/ 4471 h 9869"/>
                  <a:gd name="connsiteX19" fmla="*/ 8953 w 9330"/>
                  <a:gd name="connsiteY19" fmla="*/ 1513 h 9869"/>
                  <a:gd name="connsiteX20" fmla="*/ 4185 w 9330"/>
                  <a:gd name="connsiteY20" fmla="*/ 41 h 9869"/>
                  <a:gd name="connsiteX21" fmla="*/ 1801 w 9330"/>
                  <a:gd name="connsiteY21" fmla="*/ 1250 h 9869"/>
                  <a:gd name="connsiteX0-1" fmla="*/ 1930 w 10001"/>
                  <a:gd name="connsiteY0-2" fmla="*/ 1266 h 7839"/>
                  <a:gd name="connsiteX1-3" fmla="*/ 1170 w 10001"/>
                  <a:gd name="connsiteY1-4" fmla="*/ 2697 h 7839"/>
                  <a:gd name="connsiteX2-5" fmla="*/ 1016 w 10001"/>
                  <a:gd name="connsiteY2-6" fmla="*/ 3149 h 7839"/>
                  <a:gd name="connsiteX3-7" fmla="*/ 325 w 10001"/>
                  <a:gd name="connsiteY3-8" fmla="*/ 3630 h 7839"/>
                  <a:gd name="connsiteX4-9" fmla="*/ 107 w 10001"/>
                  <a:gd name="connsiteY4-10" fmla="*/ 4118 h 7839"/>
                  <a:gd name="connsiteX5-11" fmla="*/ 633 w 10001"/>
                  <a:gd name="connsiteY5-12" fmla="*/ 4400 h 7839"/>
                  <a:gd name="connsiteX6-13" fmla="*/ 456 w 10001"/>
                  <a:gd name="connsiteY6-14" fmla="*/ 4740 h 7839"/>
                  <a:gd name="connsiteX7-15" fmla="*/ 730 w 10001"/>
                  <a:gd name="connsiteY7-16" fmla="*/ 4929 h 7839"/>
                  <a:gd name="connsiteX8-17" fmla="*/ 622 w 10001"/>
                  <a:gd name="connsiteY8-18" fmla="*/ 5203 h 7839"/>
                  <a:gd name="connsiteX9-19" fmla="*/ 816 w 10001"/>
                  <a:gd name="connsiteY9-20" fmla="*/ 5428 h 7839"/>
                  <a:gd name="connsiteX10-21" fmla="*/ 753 w 10001"/>
                  <a:gd name="connsiteY10-22" fmla="*/ 6183 h 7839"/>
                  <a:gd name="connsiteX11-23" fmla="*/ 2451 w 10001"/>
                  <a:gd name="connsiteY11-24" fmla="*/ 6372 h 7839"/>
                  <a:gd name="connsiteX12-25" fmla="*/ 2920 w 10001"/>
                  <a:gd name="connsiteY12-26" fmla="*/ 6546 h 7839"/>
                  <a:gd name="connsiteX13-27" fmla="*/ 3309 w 10001"/>
                  <a:gd name="connsiteY13-28" fmla="*/ 7164 h 7839"/>
                  <a:gd name="connsiteX14-29" fmla="*/ 3412 w 10001"/>
                  <a:gd name="connsiteY14-30" fmla="*/ 7690 h 7839"/>
                  <a:gd name="connsiteX15-31" fmla="*/ 8865 w 10001"/>
                  <a:gd name="connsiteY15-32" fmla="*/ 7690 h 7839"/>
                  <a:gd name="connsiteX16-33" fmla="*/ 7847 w 10001"/>
                  <a:gd name="connsiteY16-34" fmla="*/ 5961 h 7839"/>
                  <a:gd name="connsiteX17-35" fmla="*/ 8916 w 10001"/>
                  <a:gd name="connsiteY17-36" fmla="*/ 4529 h 7839"/>
                  <a:gd name="connsiteX18-37" fmla="*/ 9596 w 10001"/>
                  <a:gd name="connsiteY18-38" fmla="*/ 1532 h 7839"/>
                  <a:gd name="connsiteX19-39" fmla="*/ 4486 w 10001"/>
                  <a:gd name="connsiteY19-40" fmla="*/ 41 h 7839"/>
                  <a:gd name="connsiteX20-41" fmla="*/ 1930 w 10001"/>
                  <a:gd name="connsiteY20-42" fmla="*/ 1266 h 78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10001" h="7839">
                    <a:moveTo>
                      <a:pt x="1930" y="1266"/>
                    </a:moveTo>
                    <a:cubicBezTo>
                      <a:pt x="1731" y="1472"/>
                      <a:pt x="1136" y="2487"/>
                      <a:pt x="1170" y="2697"/>
                    </a:cubicBezTo>
                    <a:cubicBezTo>
                      <a:pt x="1199" y="2849"/>
                      <a:pt x="1285" y="3020"/>
                      <a:pt x="1016" y="3149"/>
                    </a:cubicBezTo>
                    <a:cubicBezTo>
                      <a:pt x="753" y="3278"/>
                      <a:pt x="531" y="3470"/>
                      <a:pt x="325" y="3630"/>
                    </a:cubicBezTo>
                    <a:cubicBezTo>
                      <a:pt x="113" y="3789"/>
                      <a:pt x="-150" y="3941"/>
                      <a:pt x="107" y="4118"/>
                    </a:cubicBezTo>
                    <a:cubicBezTo>
                      <a:pt x="359" y="4299"/>
                      <a:pt x="673" y="4241"/>
                      <a:pt x="633" y="4400"/>
                    </a:cubicBezTo>
                    <a:cubicBezTo>
                      <a:pt x="593" y="4555"/>
                      <a:pt x="353" y="4563"/>
                      <a:pt x="456" y="4740"/>
                    </a:cubicBezTo>
                    <a:cubicBezTo>
                      <a:pt x="558" y="4921"/>
                      <a:pt x="730" y="4929"/>
                      <a:pt x="730" y="4929"/>
                    </a:cubicBezTo>
                    <a:cubicBezTo>
                      <a:pt x="730" y="4929"/>
                      <a:pt x="507" y="5110"/>
                      <a:pt x="622" y="5203"/>
                    </a:cubicBezTo>
                    <a:cubicBezTo>
                      <a:pt x="742" y="5291"/>
                      <a:pt x="884" y="5314"/>
                      <a:pt x="816" y="5428"/>
                    </a:cubicBezTo>
                    <a:cubicBezTo>
                      <a:pt x="753" y="5544"/>
                      <a:pt x="393" y="5891"/>
                      <a:pt x="753" y="6183"/>
                    </a:cubicBezTo>
                    <a:cubicBezTo>
                      <a:pt x="1107" y="6472"/>
                      <a:pt x="2188" y="6413"/>
                      <a:pt x="2451" y="6372"/>
                    </a:cubicBezTo>
                    <a:cubicBezTo>
                      <a:pt x="2714" y="6332"/>
                      <a:pt x="2868" y="6254"/>
                      <a:pt x="2920" y="6546"/>
                    </a:cubicBezTo>
                    <a:cubicBezTo>
                      <a:pt x="2976" y="6839"/>
                      <a:pt x="3280" y="7016"/>
                      <a:pt x="3309" y="7164"/>
                    </a:cubicBezTo>
                    <a:cubicBezTo>
                      <a:pt x="3331" y="7316"/>
                      <a:pt x="3292" y="7453"/>
                      <a:pt x="3412" y="7690"/>
                    </a:cubicBezTo>
                    <a:cubicBezTo>
                      <a:pt x="4338" y="7778"/>
                      <a:pt x="8126" y="7978"/>
                      <a:pt x="8865" y="7690"/>
                    </a:cubicBezTo>
                    <a:cubicBezTo>
                      <a:pt x="8419" y="7153"/>
                      <a:pt x="7767" y="6535"/>
                      <a:pt x="7847" y="5961"/>
                    </a:cubicBezTo>
                    <a:cubicBezTo>
                      <a:pt x="7932" y="5318"/>
                      <a:pt x="8265" y="5000"/>
                      <a:pt x="8916" y="4529"/>
                    </a:cubicBezTo>
                    <a:cubicBezTo>
                      <a:pt x="9568" y="4055"/>
                      <a:pt x="10568" y="2830"/>
                      <a:pt x="9596" y="1532"/>
                    </a:cubicBezTo>
                    <a:cubicBezTo>
                      <a:pt x="8630" y="233"/>
                      <a:pt x="5989" y="-134"/>
                      <a:pt x="4486" y="41"/>
                    </a:cubicBezTo>
                    <a:cubicBezTo>
                      <a:pt x="2976" y="218"/>
                      <a:pt x="2205" y="762"/>
                      <a:pt x="1930" y="1266"/>
                    </a:cubicBezTo>
                    <a:close/>
                  </a:path>
                </a:pathLst>
              </a:custGeom>
              <a:grpFill/>
              <a:ln>
                <a:noFill/>
              </a:ln>
              <a:effectLst>
                <a:outerShdw blurRad="50800" dist="38100" dir="8100000" algn="tr" rotWithShape="0">
                  <a:prstClr val="black">
                    <a:alpha val="40000"/>
                  </a:prstClr>
                </a:outerShdw>
              </a:effectLst>
            </p:spPr>
            <p:txBody>
              <a:bodyPr vert="horz" wrap="square" lIns="68562" tIns="34281" rIns="68562" bIns="34281" numCol="1" anchor="t" anchorCtr="0" compatLnSpc="1"/>
              <a:lstStyle/>
              <a:p>
                <a:endParaRPr lang="id-ID" sz="1350"/>
              </a:p>
            </p:txBody>
          </p:sp>
          <p:grpSp>
            <p:nvGrpSpPr>
              <p:cNvPr id="21" name="组合 29"/>
              <p:cNvGrpSpPr/>
              <p:nvPr/>
            </p:nvGrpSpPr>
            <p:grpSpPr>
              <a:xfrm>
                <a:off x="2412322" y="1553752"/>
                <a:ext cx="738097" cy="736916"/>
                <a:chOff x="5102225" y="2441575"/>
                <a:chExt cx="1982788" cy="1979613"/>
              </a:xfrm>
              <a:grpFill/>
              <a:effectLst>
                <a:outerShdw blurRad="50800" dist="38100" dir="8100000" algn="tr" rotWithShape="0">
                  <a:prstClr val="black">
                    <a:alpha val="40000"/>
                  </a:prstClr>
                </a:outerShdw>
              </a:effectLst>
            </p:grpSpPr>
            <p:sp>
              <p:nvSpPr>
                <p:cNvPr id="29" name="Freeform 12"/>
                <p:cNvSpPr>
                  <a:spLocks noEditPoints="1"/>
                </p:cNvSpPr>
                <p:nvPr/>
              </p:nvSpPr>
              <p:spPr bwMode="auto">
                <a:xfrm>
                  <a:off x="5102225" y="2441575"/>
                  <a:ext cx="1982788" cy="1979613"/>
                </a:xfrm>
                <a:custGeom>
                  <a:avLst/>
                  <a:gdLst>
                    <a:gd name="T0" fmla="*/ 529 w 529"/>
                    <a:gd name="T1" fmla="*/ 283 h 528"/>
                    <a:gd name="T2" fmla="*/ 506 w 529"/>
                    <a:gd name="T3" fmla="*/ 241 h 528"/>
                    <a:gd name="T4" fmla="*/ 479 w 529"/>
                    <a:gd name="T5" fmla="*/ 200 h 528"/>
                    <a:gd name="T6" fmla="*/ 516 w 529"/>
                    <a:gd name="T7" fmla="*/ 180 h 528"/>
                    <a:gd name="T8" fmla="*/ 479 w 529"/>
                    <a:gd name="T9" fmla="*/ 151 h 528"/>
                    <a:gd name="T10" fmla="*/ 438 w 529"/>
                    <a:gd name="T11" fmla="*/ 123 h 528"/>
                    <a:gd name="T12" fmla="*/ 465 w 529"/>
                    <a:gd name="T13" fmla="*/ 90 h 528"/>
                    <a:gd name="T14" fmla="*/ 420 w 529"/>
                    <a:gd name="T15" fmla="*/ 77 h 528"/>
                    <a:gd name="T16" fmla="*/ 371 w 529"/>
                    <a:gd name="T17" fmla="*/ 67 h 528"/>
                    <a:gd name="T18" fmla="*/ 383 w 529"/>
                    <a:gd name="T19" fmla="*/ 27 h 528"/>
                    <a:gd name="T20" fmla="*/ 336 w 529"/>
                    <a:gd name="T21" fmla="*/ 32 h 528"/>
                    <a:gd name="T22" fmla="*/ 288 w 529"/>
                    <a:gd name="T23" fmla="*/ 42 h 528"/>
                    <a:gd name="T24" fmla="*/ 284 w 529"/>
                    <a:gd name="T25" fmla="*/ 0 h 528"/>
                    <a:gd name="T26" fmla="*/ 242 w 529"/>
                    <a:gd name="T27" fmla="*/ 23 h 528"/>
                    <a:gd name="T28" fmla="*/ 201 w 529"/>
                    <a:gd name="T29" fmla="*/ 50 h 528"/>
                    <a:gd name="T30" fmla="*/ 181 w 529"/>
                    <a:gd name="T31" fmla="*/ 13 h 528"/>
                    <a:gd name="T32" fmla="*/ 152 w 529"/>
                    <a:gd name="T33" fmla="*/ 50 h 528"/>
                    <a:gd name="T34" fmla="*/ 124 w 529"/>
                    <a:gd name="T35" fmla="*/ 91 h 528"/>
                    <a:gd name="T36" fmla="*/ 91 w 529"/>
                    <a:gd name="T37" fmla="*/ 64 h 528"/>
                    <a:gd name="T38" fmla="*/ 78 w 529"/>
                    <a:gd name="T39" fmla="*/ 109 h 528"/>
                    <a:gd name="T40" fmla="*/ 68 w 529"/>
                    <a:gd name="T41" fmla="*/ 158 h 528"/>
                    <a:gd name="T42" fmla="*/ 28 w 529"/>
                    <a:gd name="T43" fmla="*/ 145 h 528"/>
                    <a:gd name="T44" fmla="*/ 33 w 529"/>
                    <a:gd name="T45" fmla="*/ 193 h 528"/>
                    <a:gd name="T46" fmla="*/ 42 w 529"/>
                    <a:gd name="T47" fmla="*/ 241 h 528"/>
                    <a:gd name="T48" fmla="*/ 0 w 529"/>
                    <a:gd name="T49" fmla="*/ 245 h 528"/>
                    <a:gd name="T50" fmla="*/ 24 w 529"/>
                    <a:gd name="T51" fmla="*/ 287 h 528"/>
                    <a:gd name="T52" fmla="*/ 51 w 529"/>
                    <a:gd name="T53" fmla="*/ 328 h 528"/>
                    <a:gd name="T54" fmla="*/ 13 w 529"/>
                    <a:gd name="T55" fmla="*/ 348 h 528"/>
                    <a:gd name="T56" fmla="*/ 51 w 529"/>
                    <a:gd name="T57" fmla="*/ 377 h 528"/>
                    <a:gd name="T58" fmla="*/ 92 w 529"/>
                    <a:gd name="T59" fmla="*/ 405 h 528"/>
                    <a:gd name="T60" fmla="*/ 65 w 529"/>
                    <a:gd name="T61" fmla="*/ 438 h 528"/>
                    <a:gd name="T62" fmla="*/ 110 w 529"/>
                    <a:gd name="T63" fmla="*/ 451 h 528"/>
                    <a:gd name="T64" fmla="*/ 159 w 529"/>
                    <a:gd name="T65" fmla="*/ 461 h 528"/>
                    <a:gd name="T66" fmla="*/ 146 w 529"/>
                    <a:gd name="T67" fmla="*/ 501 h 528"/>
                    <a:gd name="T68" fmla="*/ 193 w 529"/>
                    <a:gd name="T69" fmla="*/ 496 h 528"/>
                    <a:gd name="T70" fmla="*/ 242 w 529"/>
                    <a:gd name="T71" fmla="*/ 486 h 528"/>
                    <a:gd name="T72" fmla="*/ 246 w 529"/>
                    <a:gd name="T73" fmla="*/ 528 h 528"/>
                    <a:gd name="T74" fmla="*/ 288 w 529"/>
                    <a:gd name="T75" fmla="*/ 505 h 528"/>
                    <a:gd name="T76" fmla="*/ 329 w 529"/>
                    <a:gd name="T77" fmla="*/ 478 h 528"/>
                    <a:gd name="T78" fmla="*/ 349 w 529"/>
                    <a:gd name="T79" fmla="*/ 516 h 528"/>
                    <a:gd name="T80" fmla="*/ 378 w 529"/>
                    <a:gd name="T81" fmla="*/ 478 h 528"/>
                    <a:gd name="T82" fmla="*/ 406 w 529"/>
                    <a:gd name="T83" fmla="*/ 437 h 528"/>
                    <a:gd name="T84" fmla="*/ 439 w 529"/>
                    <a:gd name="T85" fmla="*/ 464 h 528"/>
                    <a:gd name="T86" fmla="*/ 452 w 529"/>
                    <a:gd name="T87" fmla="*/ 419 h 528"/>
                    <a:gd name="T88" fmla="*/ 462 w 529"/>
                    <a:gd name="T89" fmla="*/ 370 h 528"/>
                    <a:gd name="T90" fmla="*/ 502 w 529"/>
                    <a:gd name="T91" fmla="*/ 383 h 528"/>
                    <a:gd name="T92" fmla="*/ 496 w 529"/>
                    <a:gd name="T93" fmla="*/ 335 h 528"/>
                    <a:gd name="T94" fmla="*/ 487 w 529"/>
                    <a:gd name="T95" fmla="*/ 287 h 528"/>
                    <a:gd name="T96" fmla="*/ 265 w 529"/>
                    <a:gd name="T97" fmla="*/ 290 h 528"/>
                    <a:gd name="T98" fmla="*/ 265 w 529"/>
                    <a:gd name="T99" fmla="*/ 238 h 528"/>
                    <a:gd name="T100" fmla="*/ 265 w 529"/>
                    <a:gd name="T101" fmla="*/ 29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9" h="528">
                      <a:moveTo>
                        <a:pt x="506" y="287"/>
                      </a:moveTo>
                      <a:cubicBezTo>
                        <a:pt x="529" y="283"/>
                        <a:pt x="529" y="283"/>
                        <a:pt x="529" y="283"/>
                      </a:cubicBezTo>
                      <a:cubicBezTo>
                        <a:pt x="529" y="245"/>
                        <a:pt x="529" y="245"/>
                        <a:pt x="529" y="245"/>
                      </a:cubicBezTo>
                      <a:cubicBezTo>
                        <a:pt x="506" y="241"/>
                        <a:pt x="506" y="241"/>
                        <a:pt x="506" y="241"/>
                      </a:cubicBezTo>
                      <a:cubicBezTo>
                        <a:pt x="487" y="241"/>
                        <a:pt x="487" y="241"/>
                        <a:pt x="487" y="241"/>
                      </a:cubicBezTo>
                      <a:cubicBezTo>
                        <a:pt x="486" y="227"/>
                        <a:pt x="483" y="213"/>
                        <a:pt x="479" y="200"/>
                      </a:cubicBezTo>
                      <a:cubicBezTo>
                        <a:pt x="496" y="193"/>
                        <a:pt x="496" y="193"/>
                        <a:pt x="496" y="193"/>
                      </a:cubicBezTo>
                      <a:cubicBezTo>
                        <a:pt x="516" y="180"/>
                        <a:pt x="516" y="180"/>
                        <a:pt x="516" y="180"/>
                      </a:cubicBezTo>
                      <a:cubicBezTo>
                        <a:pt x="502" y="145"/>
                        <a:pt x="502" y="145"/>
                        <a:pt x="502" y="145"/>
                      </a:cubicBezTo>
                      <a:cubicBezTo>
                        <a:pt x="479" y="151"/>
                        <a:pt x="479" y="151"/>
                        <a:pt x="479" y="151"/>
                      </a:cubicBezTo>
                      <a:cubicBezTo>
                        <a:pt x="462" y="158"/>
                        <a:pt x="462" y="158"/>
                        <a:pt x="462" y="158"/>
                      </a:cubicBezTo>
                      <a:cubicBezTo>
                        <a:pt x="455" y="145"/>
                        <a:pt x="447" y="134"/>
                        <a:pt x="438" y="123"/>
                      </a:cubicBezTo>
                      <a:cubicBezTo>
                        <a:pt x="452" y="109"/>
                        <a:pt x="452" y="109"/>
                        <a:pt x="452" y="109"/>
                      </a:cubicBezTo>
                      <a:cubicBezTo>
                        <a:pt x="465" y="90"/>
                        <a:pt x="465" y="90"/>
                        <a:pt x="465" y="90"/>
                      </a:cubicBezTo>
                      <a:cubicBezTo>
                        <a:pt x="439" y="64"/>
                        <a:pt x="439" y="64"/>
                        <a:pt x="439" y="64"/>
                      </a:cubicBezTo>
                      <a:cubicBezTo>
                        <a:pt x="420" y="77"/>
                        <a:pt x="420" y="77"/>
                        <a:pt x="420" y="77"/>
                      </a:cubicBezTo>
                      <a:cubicBezTo>
                        <a:pt x="406" y="91"/>
                        <a:pt x="406" y="91"/>
                        <a:pt x="406" y="91"/>
                      </a:cubicBezTo>
                      <a:cubicBezTo>
                        <a:pt x="395" y="82"/>
                        <a:pt x="383" y="74"/>
                        <a:pt x="371" y="67"/>
                      </a:cubicBezTo>
                      <a:cubicBezTo>
                        <a:pt x="378" y="50"/>
                        <a:pt x="378" y="50"/>
                        <a:pt x="378" y="50"/>
                      </a:cubicBezTo>
                      <a:cubicBezTo>
                        <a:pt x="383" y="27"/>
                        <a:pt x="383" y="27"/>
                        <a:pt x="383" y="27"/>
                      </a:cubicBezTo>
                      <a:cubicBezTo>
                        <a:pt x="349" y="13"/>
                        <a:pt x="349" y="13"/>
                        <a:pt x="349" y="13"/>
                      </a:cubicBezTo>
                      <a:cubicBezTo>
                        <a:pt x="336" y="32"/>
                        <a:pt x="336" y="32"/>
                        <a:pt x="336" y="32"/>
                      </a:cubicBezTo>
                      <a:cubicBezTo>
                        <a:pt x="329" y="50"/>
                        <a:pt x="329" y="50"/>
                        <a:pt x="329" y="50"/>
                      </a:cubicBezTo>
                      <a:cubicBezTo>
                        <a:pt x="316" y="46"/>
                        <a:pt x="302" y="43"/>
                        <a:pt x="288" y="42"/>
                      </a:cubicBezTo>
                      <a:cubicBezTo>
                        <a:pt x="288" y="23"/>
                        <a:pt x="288" y="23"/>
                        <a:pt x="288" y="23"/>
                      </a:cubicBezTo>
                      <a:cubicBezTo>
                        <a:pt x="284" y="0"/>
                        <a:pt x="284" y="0"/>
                        <a:pt x="284" y="0"/>
                      </a:cubicBezTo>
                      <a:cubicBezTo>
                        <a:pt x="246" y="0"/>
                        <a:pt x="246" y="0"/>
                        <a:pt x="246" y="0"/>
                      </a:cubicBezTo>
                      <a:cubicBezTo>
                        <a:pt x="242" y="23"/>
                        <a:pt x="242" y="23"/>
                        <a:pt x="242" y="23"/>
                      </a:cubicBezTo>
                      <a:cubicBezTo>
                        <a:pt x="242" y="42"/>
                        <a:pt x="242" y="42"/>
                        <a:pt x="242" y="42"/>
                      </a:cubicBezTo>
                      <a:cubicBezTo>
                        <a:pt x="228" y="43"/>
                        <a:pt x="214" y="46"/>
                        <a:pt x="201" y="50"/>
                      </a:cubicBezTo>
                      <a:cubicBezTo>
                        <a:pt x="193" y="32"/>
                        <a:pt x="193" y="32"/>
                        <a:pt x="193" y="32"/>
                      </a:cubicBezTo>
                      <a:cubicBezTo>
                        <a:pt x="181" y="13"/>
                        <a:pt x="181" y="13"/>
                        <a:pt x="181" y="13"/>
                      </a:cubicBezTo>
                      <a:cubicBezTo>
                        <a:pt x="146" y="27"/>
                        <a:pt x="146" y="27"/>
                        <a:pt x="146" y="27"/>
                      </a:cubicBezTo>
                      <a:cubicBezTo>
                        <a:pt x="152" y="50"/>
                        <a:pt x="152" y="50"/>
                        <a:pt x="152" y="50"/>
                      </a:cubicBezTo>
                      <a:cubicBezTo>
                        <a:pt x="159" y="67"/>
                        <a:pt x="159" y="67"/>
                        <a:pt x="159" y="67"/>
                      </a:cubicBezTo>
                      <a:cubicBezTo>
                        <a:pt x="146" y="74"/>
                        <a:pt x="135" y="82"/>
                        <a:pt x="124" y="91"/>
                      </a:cubicBezTo>
                      <a:cubicBezTo>
                        <a:pt x="110" y="77"/>
                        <a:pt x="110" y="77"/>
                        <a:pt x="110" y="77"/>
                      </a:cubicBezTo>
                      <a:cubicBezTo>
                        <a:pt x="91" y="64"/>
                        <a:pt x="91" y="64"/>
                        <a:pt x="91" y="64"/>
                      </a:cubicBezTo>
                      <a:cubicBezTo>
                        <a:pt x="65" y="90"/>
                        <a:pt x="65" y="90"/>
                        <a:pt x="65" y="90"/>
                      </a:cubicBezTo>
                      <a:cubicBezTo>
                        <a:pt x="78" y="109"/>
                        <a:pt x="78" y="109"/>
                        <a:pt x="78" y="109"/>
                      </a:cubicBezTo>
                      <a:cubicBezTo>
                        <a:pt x="92" y="123"/>
                        <a:pt x="92" y="123"/>
                        <a:pt x="92" y="123"/>
                      </a:cubicBezTo>
                      <a:cubicBezTo>
                        <a:pt x="83" y="134"/>
                        <a:pt x="75" y="145"/>
                        <a:pt x="68" y="158"/>
                      </a:cubicBezTo>
                      <a:cubicBezTo>
                        <a:pt x="51" y="151"/>
                        <a:pt x="51" y="151"/>
                        <a:pt x="51" y="151"/>
                      </a:cubicBezTo>
                      <a:cubicBezTo>
                        <a:pt x="28" y="145"/>
                        <a:pt x="28" y="145"/>
                        <a:pt x="28" y="145"/>
                      </a:cubicBezTo>
                      <a:cubicBezTo>
                        <a:pt x="13" y="180"/>
                        <a:pt x="13" y="180"/>
                        <a:pt x="13" y="180"/>
                      </a:cubicBezTo>
                      <a:cubicBezTo>
                        <a:pt x="33" y="193"/>
                        <a:pt x="33" y="193"/>
                        <a:pt x="33" y="193"/>
                      </a:cubicBezTo>
                      <a:cubicBezTo>
                        <a:pt x="51" y="200"/>
                        <a:pt x="51" y="200"/>
                        <a:pt x="51" y="200"/>
                      </a:cubicBezTo>
                      <a:cubicBezTo>
                        <a:pt x="47" y="213"/>
                        <a:pt x="44" y="227"/>
                        <a:pt x="42" y="241"/>
                      </a:cubicBezTo>
                      <a:cubicBezTo>
                        <a:pt x="24" y="241"/>
                        <a:pt x="24" y="241"/>
                        <a:pt x="24" y="241"/>
                      </a:cubicBezTo>
                      <a:cubicBezTo>
                        <a:pt x="0" y="245"/>
                        <a:pt x="0" y="245"/>
                        <a:pt x="0" y="245"/>
                      </a:cubicBezTo>
                      <a:cubicBezTo>
                        <a:pt x="0" y="283"/>
                        <a:pt x="0" y="283"/>
                        <a:pt x="0" y="283"/>
                      </a:cubicBezTo>
                      <a:cubicBezTo>
                        <a:pt x="24" y="287"/>
                        <a:pt x="24" y="287"/>
                        <a:pt x="24" y="287"/>
                      </a:cubicBezTo>
                      <a:cubicBezTo>
                        <a:pt x="42" y="287"/>
                        <a:pt x="42" y="287"/>
                        <a:pt x="42" y="287"/>
                      </a:cubicBezTo>
                      <a:cubicBezTo>
                        <a:pt x="44" y="301"/>
                        <a:pt x="47" y="315"/>
                        <a:pt x="51" y="328"/>
                      </a:cubicBezTo>
                      <a:cubicBezTo>
                        <a:pt x="33" y="335"/>
                        <a:pt x="33" y="335"/>
                        <a:pt x="33" y="335"/>
                      </a:cubicBezTo>
                      <a:cubicBezTo>
                        <a:pt x="13" y="348"/>
                        <a:pt x="13" y="348"/>
                        <a:pt x="13" y="348"/>
                      </a:cubicBezTo>
                      <a:cubicBezTo>
                        <a:pt x="28" y="383"/>
                        <a:pt x="28" y="383"/>
                        <a:pt x="28" y="383"/>
                      </a:cubicBezTo>
                      <a:cubicBezTo>
                        <a:pt x="51" y="377"/>
                        <a:pt x="51" y="377"/>
                        <a:pt x="51" y="377"/>
                      </a:cubicBezTo>
                      <a:cubicBezTo>
                        <a:pt x="68" y="370"/>
                        <a:pt x="68" y="370"/>
                        <a:pt x="68" y="370"/>
                      </a:cubicBezTo>
                      <a:cubicBezTo>
                        <a:pt x="75" y="383"/>
                        <a:pt x="83" y="394"/>
                        <a:pt x="92" y="405"/>
                      </a:cubicBezTo>
                      <a:cubicBezTo>
                        <a:pt x="78" y="419"/>
                        <a:pt x="78" y="419"/>
                        <a:pt x="78" y="419"/>
                      </a:cubicBezTo>
                      <a:cubicBezTo>
                        <a:pt x="65" y="438"/>
                        <a:pt x="65" y="438"/>
                        <a:pt x="65" y="438"/>
                      </a:cubicBezTo>
                      <a:cubicBezTo>
                        <a:pt x="91" y="464"/>
                        <a:pt x="91" y="464"/>
                        <a:pt x="91" y="464"/>
                      </a:cubicBezTo>
                      <a:cubicBezTo>
                        <a:pt x="110" y="451"/>
                        <a:pt x="110" y="451"/>
                        <a:pt x="110" y="451"/>
                      </a:cubicBezTo>
                      <a:cubicBezTo>
                        <a:pt x="124" y="437"/>
                        <a:pt x="124" y="437"/>
                        <a:pt x="124" y="437"/>
                      </a:cubicBezTo>
                      <a:cubicBezTo>
                        <a:pt x="135" y="446"/>
                        <a:pt x="146" y="454"/>
                        <a:pt x="159" y="461"/>
                      </a:cubicBezTo>
                      <a:cubicBezTo>
                        <a:pt x="152" y="478"/>
                        <a:pt x="152" y="478"/>
                        <a:pt x="152" y="478"/>
                      </a:cubicBezTo>
                      <a:cubicBezTo>
                        <a:pt x="146" y="501"/>
                        <a:pt x="146" y="501"/>
                        <a:pt x="146" y="501"/>
                      </a:cubicBezTo>
                      <a:cubicBezTo>
                        <a:pt x="181" y="516"/>
                        <a:pt x="181" y="516"/>
                        <a:pt x="181" y="516"/>
                      </a:cubicBezTo>
                      <a:cubicBezTo>
                        <a:pt x="193" y="496"/>
                        <a:pt x="193" y="496"/>
                        <a:pt x="193" y="496"/>
                      </a:cubicBezTo>
                      <a:cubicBezTo>
                        <a:pt x="201" y="478"/>
                        <a:pt x="201" y="478"/>
                        <a:pt x="201" y="478"/>
                      </a:cubicBezTo>
                      <a:cubicBezTo>
                        <a:pt x="214" y="482"/>
                        <a:pt x="228" y="485"/>
                        <a:pt x="242" y="486"/>
                      </a:cubicBezTo>
                      <a:cubicBezTo>
                        <a:pt x="242" y="505"/>
                        <a:pt x="242" y="505"/>
                        <a:pt x="242" y="505"/>
                      </a:cubicBezTo>
                      <a:cubicBezTo>
                        <a:pt x="246" y="528"/>
                        <a:pt x="246" y="528"/>
                        <a:pt x="246" y="528"/>
                      </a:cubicBezTo>
                      <a:cubicBezTo>
                        <a:pt x="284" y="528"/>
                        <a:pt x="284" y="528"/>
                        <a:pt x="284" y="528"/>
                      </a:cubicBezTo>
                      <a:cubicBezTo>
                        <a:pt x="288" y="505"/>
                        <a:pt x="288" y="505"/>
                        <a:pt x="288" y="505"/>
                      </a:cubicBezTo>
                      <a:cubicBezTo>
                        <a:pt x="288" y="486"/>
                        <a:pt x="288" y="486"/>
                        <a:pt x="288" y="486"/>
                      </a:cubicBezTo>
                      <a:cubicBezTo>
                        <a:pt x="302" y="485"/>
                        <a:pt x="316" y="482"/>
                        <a:pt x="329" y="478"/>
                      </a:cubicBezTo>
                      <a:cubicBezTo>
                        <a:pt x="336" y="496"/>
                        <a:pt x="336" y="496"/>
                        <a:pt x="336" y="496"/>
                      </a:cubicBezTo>
                      <a:cubicBezTo>
                        <a:pt x="349" y="516"/>
                        <a:pt x="349" y="516"/>
                        <a:pt x="349" y="516"/>
                      </a:cubicBezTo>
                      <a:cubicBezTo>
                        <a:pt x="383" y="501"/>
                        <a:pt x="383" y="501"/>
                        <a:pt x="383" y="501"/>
                      </a:cubicBezTo>
                      <a:cubicBezTo>
                        <a:pt x="378" y="478"/>
                        <a:pt x="378" y="478"/>
                        <a:pt x="378" y="478"/>
                      </a:cubicBezTo>
                      <a:cubicBezTo>
                        <a:pt x="371" y="461"/>
                        <a:pt x="371" y="461"/>
                        <a:pt x="371" y="461"/>
                      </a:cubicBezTo>
                      <a:cubicBezTo>
                        <a:pt x="383" y="454"/>
                        <a:pt x="395" y="446"/>
                        <a:pt x="406" y="437"/>
                      </a:cubicBezTo>
                      <a:cubicBezTo>
                        <a:pt x="420" y="451"/>
                        <a:pt x="420" y="451"/>
                        <a:pt x="420" y="451"/>
                      </a:cubicBezTo>
                      <a:cubicBezTo>
                        <a:pt x="439" y="464"/>
                        <a:pt x="439" y="464"/>
                        <a:pt x="439" y="464"/>
                      </a:cubicBezTo>
                      <a:cubicBezTo>
                        <a:pt x="465" y="438"/>
                        <a:pt x="465" y="438"/>
                        <a:pt x="465" y="438"/>
                      </a:cubicBezTo>
                      <a:cubicBezTo>
                        <a:pt x="452" y="419"/>
                        <a:pt x="452" y="419"/>
                        <a:pt x="452" y="419"/>
                      </a:cubicBezTo>
                      <a:cubicBezTo>
                        <a:pt x="438" y="405"/>
                        <a:pt x="438" y="405"/>
                        <a:pt x="438" y="405"/>
                      </a:cubicBezTo>
                      <a:cubicBezTo>
                        <a:pt x="447" y="394"/>
                        <a:pt x="455" y="383"/>
                        <a:pt x="462" y="370"/>
                      </a:cubicBezTo>
                      <a:cubicBezTo>
                        <a:pt x="479" y="377"/>
                        <a:pt x="479" y="377"/>
                        <a:pt x="479" y="377"/>
                      </a:cubicBezTo>
                      <a:cubicBezTo>
                        <a:pt x="502" y="383"/>
                        <a:pt x="502" y="383"/>
                        <a:pt x="502" y="383"/>
                      </a:cubicBezTo>
                      <a:cubicBezTo>
                        <a:pt x="516" y="348"/>
                        <a:pt x="516" y="348"/>
                        <a:pt x="516" y="348"/>
                      </a:cubicBezTo>
                      <a:cubicBezTo>
                        <a:pt x="496" y="335"/>
                        <a:pt x="496" y="335"/>
                        <a:pt x="496" y="335"/>
                      </a:cubicBezTo>
                      <a:cubicBezTo>
                        <a:pt x="479" y="328"/>
                        <a:pt x="479" y="328"/>
                        <a:pt x="479" y="328"/>
                      </a:cubicBezTo>
                      <a:cubicBezTo>
                        <a:pt x="483" y="315"/>
                        <a:pt x="486" y="301"/>
                        <a:pt x="487" y="287"/>
                      </a:cubicBezTo>
                      <a:lnTo>
                        <a:pt x="506" y="287"/>
                      </a:lnTo>
                      <a:close/>
                      <a:moveTo>
                        <a:pt x="265" y="290"/>
                      </a:moveTo>
                      <a:cubicBezTo>
                        <a:pt x="251" y="290"/>
                        <a:pt x="239" y="278"/>
                        <a:pt x="239" y="264"/>
                      </a:cubicBezTo>
                      <a:cubicBezTo>
                        <a:pt x="239" y="250"/>
                        <a:pt x="251" y="238"/>
                        <a:pt x="265" y="238"/>
                      </a:cubicBezTo>
                      <a:cubicBezTo>
                        <a:pt x="279" y="238"/>
                        <a:pt x="291" y="250"/>
                        <a:pt x="291" y="264"/>
                      </a:cubicBezTo>
                      <a:cubicBezTo>
                        <a:pt x="291" y="278"/>
                        <a:pt x="279" y="290"/>
                        <a:pt x="265" y="290"/>
                      </a:cubicBezTo>
                      <a:close/>
                    </a:path>
                  </a:pathLst>
                </a:custGeom>
                <a:grpFill/>
                <a:ln>
                  <a:noFill/>
                </a:ln>
                <a:effectLst/>
                <a:extLst>
                  <a:ext uri="{91240B29-F687-4F45-9708-019B960494DF}">
                    <a14:hiddenLine xmlns:a14="http://schemas.microsoft.com/office/drawing/2010/main" xmlns="" w="9525">
                      <a:solidFill>
                        <a:srgbClr val="000000"/>
                      </a:solidFill>
                      <a:round/>
                    </a14:hiddenLine>
                  </a:ext>
                </a:extLst>
              </p:spPr>
              <p:txBody>
                <a:bodyPr vert="horz" wrap="square" lIns="68562" tIns="34281" rIns="68562" bIns="34281" numCol="1" anchor="t" anchorCtr="0" compatLnSpc="1"/>
                <a:lstStyle/>
                <a:p>
                  <a:endParaRPr lang="zh-CN" altLang="en-US" sz="1350">
                    <a:solidFill>
                      <a:schemeClr val="tx1">
                        <a:lumMod val="65000"/>
                        <a:lumOff val="35000"/>
                      </a:schemeClr>
                    </a:solidFill>
                  </a:endParaRPr>
                </a:p>
              </p:txBody>
            </p:sp>
            <p:sp>
              <p:nvSpPr>
                <p:cNvPr id="30" name="Freeform 13"/>
                <p:cNvSpPr>
                  <a:spLocks noEditPoints="1"/>
                </p:cNvSpPr>
                <p:nvPr/>
              </p:nvSpPr>
              <p:spPr bwMode="auto">
                <a:xfrm>
                  <a:off x="5405438" y="2741613"/>
                  <a:ext cx="1376363" cy="1381125"/>
                </a:xfrm>
                <a:custGeom>
                  <a:avLst/>
                  <a:gdLst>
                    <a:gd name="T0" fmla="*/ 184 w 367"/>
                    <a:gd name="T1" fmla="*/ 0 h 368"/>
                    <a:gd name="T2" fmla="*/ 0 w 367"/>
                    <a:gd name="T3" fmla="*/ 184 h 368"/>
                    <a:gd name="T4" fmla="*/ 184 w 367"/>
                    <a:gd name="T5" fmla="*/ 368 h 368"/>
                    <a:gd name="T6" fmla="*/ 367 w 367"/>
                    <a:gd name="T7" fmla="*/ 184 h 368"/>
                    <a:gd name="T8" fmla="*/ 184 w 367"/>
                    <a:gd name="T9" fmla="*/ 0 h 368"/>
                    <a:gd name="T10" fmla="*/ 184 w 367"/>
                    <a:gd name="T11" fmla="*/ 250 h 368"/>
                    <a:gd name="T12" fmla="*/ 118 w 367"/>
                    <a:gd name="T13" fmla="*/ 184 h 368"/>
                    <a:gd name="T14" fmla="*/ 184 w 367"/>
                    <a:gd name="T15" fmla="*/ 118 h 368"/>
                    <a:gd name="T16" fmla="*/ 250 w 367"/>
                    <a:gd name="T17" fmla="*/ 184 h 368"/>
                    <a:gd name="T18" fmla="*/ 184 w 367"/>
                    <a:gd name="T19" fmla="*/ 25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7" h="368">
                      <a:moveTo>
                        <a:pt x="184" y="0"/>
                      </a:moveTo>
                      <a:cubicBezTo>
                        <a:pt x="83" y="0"/>
                        <a:pt x="0" y="83"/>
                        <a:pt x="0" y="184"/>
                      </a:cubicBezTo>
                      <a:cubicBezTo>
                        <a:pt x="0" y="285"/>
                        <a:pt x="83" y="368"/>
                        <a:pt x="184" y="368"/>
                      </a:cubicBezTo>
                      <a:cubicBezTo>
                        <a:pt x="285" y="368"/>
                        <a:pt x="367" y="285"/>
                        <a:pt x="367" y="184"/>
                      </a:cubicBezTo>
                      <a:cubicBezTo>
                        <a:pt x="367" y="83"/>
                        <a:pt x="285" y="0"/>
                        <a:pt x="184" y="0"/>
                      </a:cubicBezTo>
                      <a:close/>
                      <a:moveTo>
                        <a:pt x="184" y="250"/>
                      </a:moveTo>
                      <a:cubicBezTo>
                        <a:pt x="148" y="250"/>
                        <a:pt x="118" y="220"/>
                        <a:pt x="118" y="184"/>
                      </a:cubicBezTo>
                      <a:cubicBezTo>
                        <a:pt x="118" y="148"/>
                        <a:pt x="148" y="118"/>
                        <a:pt x="184" y="118"/>
                      </a:cubicBezTo>
                      <a:cubicBezTo>
                        <a:pt x="220" y="118"/>
                        <a:pt x="250" y="148"/>
                        <a:pt x="250" y="184"/>
                      </a:cubicBezTo>
                      <a:cubicBezTo>
                        <a:pt x="250" y="220"/>
                        <a:pt x="220" y="250"/>
                        <a:pt x="184" y="25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62" tIns="34281" rIns="68562" bIns="34281" numCol="1" anchor="t" anchorCtr="0" compatLnSpc="1"/>
                <a:lstStyle/>
                <a:p>
                  <a:endParaRPr lang="zh-CN" altLang="en-US" sz="1350">
                    <a:solidFill>
                      <a:schemeClr val="tx1">
                        <a:lumMod val="65000"/>
                        <a:lumOff val="35000"/>
                      </a:schemeClr>
                    </a:solidFill>
                  </a:endParaRPr>
                </a:p>
              </p:txBody>
            </p:sp>
          </p:grpSp>
          <p:grpSp>
            <p:nvGrpSpPr>
              <p:cNvPr id="23" name="组合 32"/>
              <p:cNvGrpSpPr/>
              <p:nvPr/>
            </p:nvGrpSpPr>
            <p:grpSpPr>
              <a:xfrm>
                <a:off x="3081440" y="1357728"/>
                <a:ext cx="934437" cy="932941"/>
                <a:chOff x="5102225" y="2441575"/>
                <a:chExt cx="1982788" cy="1979613"/>
              </a:xfrm>
              <a:grpFill/>
              <a:effectLst>
                <a:outerShdw blurRad="50800" dist="38100" dir="8100000" algn="tr" rotWithShape="0">
                  <a:prstClr val="black">
                    <a:alpha val="40000"/>
                  </a:prstClr>
                </a:outerShdw>
              </a:effectLst>
            </p:grpSpPr>
            <p:sp>
              <p:nvSpPr>
                <p:cNvPr id="27" name="Freeform 12"/>
                <p:cNvSpPr>
                  <a:spLocks noEditPoints="1"/>
                </p:cNvSpPr>
                <p:nvPr/>
              </p:nvSpPr>
              <p:spPr bwMode="auto">
                <a:xfrm>
                  <a:off x="5102225" y="2441575"/>
                  <a:ext cx="1982788" cy="1979613"/>
                </a:xfrm>
                <a:custGeom>
                  <a:avLst/>
                  <a:gdLst>
                    <a:gd name="T0" fmla="*/ 529 w 529"/>
                    <a:gd name="T1" fmla="*/ 283 h 528"/>
                    <a:gd name="T2" fmla="*/ 506 w 529"/>
                    <a:gd name="T3" fmla="*/ 241 h 528"/>
                    <a:gd name="T4" fmla="*/ 479 w 529"/>
                    <a:gd name="T5" fmla="*/ 200 h 528"/>
                    <a:gd name="T6" fmla="*/ 516 w 529"/>
                    <a:gd name="T7" fmla="*/ 180 h 528"/>
                    <a:gd name="T8" fmla="*/ 479 w 529"/>
                    <a:gd name="T9" fmla="*/ 151 h 528"/>
                    <a:gd name="T10" fmla="*/ 438 w 529"/>
                    <a:gd name="T11" fmla="*/ 123 h 528"/>
                    <a:gd name="T12" fmla="*/ 465 w 529"/>
                    <a:gd name="T13" fmla="*/ 90 h 528"/>
                    <a:gd name="T14" fmla="*/ 420 w 529"/>
                    <a:gd name="T15" fmla="*/ 77 h 528"/>
                    <a:gd name="T16" fmla="*/ 371 w 529"/>
                    <a:gd name="T17" fmla="*/ 67 h 528"/>
                    <a:gd name="T18" fmla="*/ 383 w 529"/>
                    <a:gd name="T19" fmla="*/ 27 h 528"/>
                    <a:gd name="T20" fmla="*/ 336 w 529"/>
                    <a:gd name="T21" fmla="*/ 32 h 528"/>
                    <a:gd name="T22" fmla="*/ 288 w 529"/>
                    <a:gd name="T23" fmla="*/ 42 h 528"/>
                    <a:gd name="T24" fmla="*/ 284 w 529"/>
                    <a:gd name="T25" fmla="*/ 0 h 528"/>
                    <a:gd name="T26" fmla="*/ 242 w 529"/>
                    <a:gd name="T27" fmla="*/ 23 h 528"/>
                    <a:gd name="T28" fmla="*/ 201 w 529"/>
                    <a:gd name="T29" fmla="*/ 50 h 528"/>
                    <a:gd name="T30" fmla="*/ 181 w 529"/>
                    <a:gd name="T31" fmla="*/ 13 h 528"/>
                    <a:gd name="T32" fmla="*/ 152 w 529"/>
                    <a:gd name="T33" fmla="*/ 50 h 528"/>
                    <a:gd name="T34" fmla="*/ 124 w 529"/>
                    <a:gd name="T35" fmla="*/ 91 h 528"/>
                    <a:gd name="T36" fmla="*/ 91 w 529"/>
                    <a:gd name="T37" fmla="*/ 64 h 528"/>
                    <a:gd name="T38" fmla="*/ 78 w 529"/>
                    <a:gd name="T39" fmla="*/ 109 h 528"/>
                    <a:gd name="T40" fmla="*/ 68 w 529"/>
                    <a:gd name="T41" fmla="*/ 158 h 528"/>
                    <a:gd name="T42" fmla="*/ 28 w 529"/>
                    <a:gd name="T43" fmla="*/ 145 h 528"/>
                    <a:gd name="T44" fmla="*/ 33 w 529"/>
                    <a:gd name="T45" fmla="*/ 193 h 528"/>
                    <a:gd name="T46" fmla="*/ 42 w 529"/>
                    <a:gd name="T47" fmla="*/ 241 h 528"/>
                    <a:gd name="T48" fmla="*/ 0 w 529"/>
                    <a:gd name="T49" fmla="*/ 245 h 528"/>
                    <a:gd name="T50" fmla="*/ 24 w 529"/>
                    <a:gd name="T51" fmla="*/ 287 h 528"/>
                    <a:gd name="T52" fmla="*/ 51 w 529"/>
                    <a:gd name="T53" fmla="*/ 328 h 528"/>
                    <a:gd name="T54" fmla="*/ 13 w 529"/>
                    <a:gd name="T55" fmla="*/ 348 h 528"/>
                    <a:gd name="T56" fmla="*/ 51 w 529"/>
                    <a:gd name="T57" fmla="*/ 377 h 528"/>
                    <a:gd name="T58" fmla="*/ 92 w 529"/>
                    <a:gd name="T59" fmla="*/ 405 h 528"/>
                    <a:gd name="T60" fmla="*/ 65 w 529"/>
                    <a:gd name="T61" fmla="*/ 438 h 528"/>
                    <a:gd name="T62" fmla="*/ 110 w 529"/>
                    <a:gd name="T63" fmla="*/ 451 h 528"/>
                    <a:gd name="T64" fmla="*/ 159 w 529"/>
                    <a:gd name="T65" fmla="*/ 461 h 528"/>
                    <a:gd name="T66" fmla="*/ 146 w 529"/>
                    <a:gd name="T67" fmla="*/ 501 h 528"/>
                    <a:gd name="T68" fmla="*/ 193 w 529"/>
                    <a:gd name="T69" fmla="*/ 496 h 528"/>
                    <a:gd name="T70" fmla="*/ 242 w 529"/>
                    <a:gd name="T71" fmla="*/ 486 h 528"/>
                    <a:gd name="T72" fmla="*/ 246 w 529"/>
                    <a:gd name="T73" fmla="*/ 528 h 528"/>
                    <a:gd name="T74" fmla="*/ 288 w 529"/>
                    <a:gd name="T75" fmla="*/ 505 h 528"/>
                    <a:gd name="T76" fmla="*/ 329 w 529"/>
                    <a:gd name="T77" fmla="*/ 478 h 528"/>
                    <a:gd name="T78" fmla="*/ 349 w 529"/>
                    <a:gd name="T79" fmla="*/ 516 h 528"/>
                    <a:gd name="T80" fmla="*/ 378 w 529"/>
                    <a:gd name="T81" fmla="*/ 478 h 528"/>
                    <a:gd name="T82" fmla="*/ 406 w 529"/>
                    <a:gd name="T83" fmla="*/ 437 h 528"/>
                    <a:gd name="T84" fmla="*/ 439 w 529"/>
                    <a:gd name="T85" fmla="*/ 464 h 528"/>
                    <a:gd name="T86" fmla="*/ 452 w 529"/>
                    <a:gd name="T87" fmla="*/ 419 h 528"/>
                    <a:gd name="T88" fmla="*/ 462 w 529"/>
                    <a:gd name="T89" fmla="*/ 370 h 528"/>
                    <a:gd name="T90" fmla="*/ 502 w 529"/>
                    <a:gd name="T91" fmla="*/ 383 h 528"/>
                    <a:gd name="T92" fmla="*/ 496 w 529"/>
                    <a:gd name="T93" fmla="*/ 335 h 528"/>
                    <a:gd name="T94" fmla="*/ 487 w 529"/>
                    <a:gd name="T95" fmla="*/ 287 h 528"/>
                    <a:gd name="T96" fmla="*/ 265 w 529"/>
                    <a:gd name="T97" fmla="*/ 290 h 528"/>
                    <a:gd name="T98" fmla="*/ 265 w 529"/>
                    <a:gd name="T99" fmla="*/ 238 h 528"/>
                    <a:gd name="T100" fmla="*/ 265 w 529"/>
                    <a:gd name="T101" fmla="*/ 29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9" h="528">
                      <a:moveTo>
                        <a:pt x="506" y="287"/>
                      </a:moveTo>
                      <a:cubicBezTo>
                        <a:pt x="529" y="283"/>
                        <a:pt x="529" y="283"/>
                        <a:pt x="529" y="283"/>
                      </a:cubicBezTo>
                      <a:cubicBezTo>
                        <a:pt x="529" y="245"/>
                        <a:pt x="529" y="245"/>
                        <a:pt x="529" y="245"/>
                      </a:cubicBezTo>
                      <a:cubicBezTo>
                        <a:pt x="506" y="241"/>
                        <a:pt x="506" y="241"/>
                        <a:pt x="506" y="241"/>
                      </a:cubicBezTo>
                      <a:cubicBezTo>
                        <a:pt x="487" y="241"/>
                        <a:pt x="487" y="241"/>
                        <a:pt x="487" y="241"/>
                      </a:cubicBezTo>
                      <a:cubicBezTo>
                        <a:pt x="486" y="227"/>
                        <a:pt x="483" y="213"/>
                        <a:pt x="479" y="200"/>
                      </a:cubicBezTo>
                      <a:cubicBezTo>
                        <a:pt x="496" y="193"/>
                        <a:pt x="496" y="193"/>
                        <a:pt x="496" y="193"/>
                      </a:cubicBezTo>
                      <a:cubicBezTo>
                        <a:pt x="516" y="180"/>
                        <a:pt x="516" y="180"/>
                        <a:pt x="516" y="180"/>
                      </a:cubicBezTo>
                      <a:cubicBezTo>
                        <a:pt x="502" y="145"/>
                        <a:pt x="502" y="145"/>
                        <a:pt x="502" y="145"/>
                      </a:cubicBezTo>
                      <a:cubicBezTo>
                        <a:pt x="479" y="151"/>
                        <a:pt x="479" y="151"/>
                        <a:pt x="479" y="151"/>
                      </a:cubicBezTo>
                      <a:cubicBezTo>
                        <a:pt x="462" y="158"/>
                        <a:pt x="462" y="158"/>
                        <a:pt x="462" y="158"/>
                      </a:cubicBezTo>
                      <a:cubicBezTo>
                        <a:pt x="455" y="145"/>
                        <a:pt x="447" y="134"/>
                        <a:pt x="438" y="123"/>
                      </a:cubicBezTo>
                      <a:cubicBezTo>
                        <a:pt x="452" y="109"/>
                        <a:pt x="452" y="109"/>
                        <a:pt x="452" y="109"/>
                      </a:cubicBezTo>
                      <a:cubicBezTo>
                        <a:pt x="465" y="90"/>
                        <a:pt x="465" y="90"/>
                        <a:pt x="465" y="90"/>
                      </a:cubicBezTo>
                      <a:cubicBezTo>
                        <a:pt x="439" y="64"/>
                        <a:pt x="439" y="64"/>
                        <a:pt x="439" y="64"/>
                      </a:cubicBezTo>
                      <a:cubicBezTo>
                        <a:pt x="420" y="77"/>
                        <a:pt x="420" y="77"/>
                        <a:pt x="420" y="77"/>
                      </a:cubicBezTo>
                      <a:cubicBezTo>
                        <a:pt x="406" y="91"/>
                        <a:pt x="406" y="91"/>
                        <a:pt x="406" y="91"/>
                      </a:cubicBezTo>
                      <a:cubicBezTo>
                        <a:pt x="395" y="82"/>
                        <a:pt x="383" y="74"/>
                        <a:pt x="371" y="67"/>
                      </a:cubicBezTo>
                      <a:cubicBezTo>
                        <a:pt x="378" y="50"/>
                        <a:pt x="378" y="50"/>
                        <a:pt x="378" y="50"/>
                      </a:cubicBezTo>
                      <a:cubicBezTo>
                        <a:pt x="383" y="27"/>
                        <a:pt x="383" y="27"/>
                        <a:pt x="383" y="27"/>
                      </a:cubicBezTo>
                      <a:cubicBezTo>
                        <a:pt x="349" y="13"/>
                        <a:pt x="349" y="13"/>
                        <a:pt x="349" y="13"/>
                      </a:cubicBezTo>
                      <a:cubicBezTo>
                        <a:pt x="336" y="32"/>
                        <a:pt x="336" y="32"/>
                        <a:pt x="336" y="32"/>
                      </a:cubicBezTo>
                      <a:cubicBezTo>
                        <a:pt x="329" y="50"/>
                        <a:pt x="329" y="50"/>
                        <a:pt x="329" y="50"/>
                      </a:cubicBezTo>
                      <a:cubicBezTo>
                        <a:pt x="316" y="46"/>
                        <a:pt x="302" y="43"/>
                        <a:pt x="288" y="42"/>
                      </a:cubicBezTo>
                      <a:cubicBezTo>
                        <a:pt x="288" y="23"/>
                        <a:pt x="288" y="23"/>
                        <a:pt x="288" y="23"/>
                      </a:cubicBezTo>
                      <a:cubicBezTo>
                        <a:pt x="284" y="0"/>
                        <a:pt x="284" y="0"/>
                        <a:pt x="284" y="0"/>
                      </a:cubicBezTo>
                      <a:cubicBezTo>
                        <a:pt x="246" y="0"/>
                        <a:pt x="246" y="0"/>
                        <a:pt x="246" y="0"/>
                      </a:cubicBezTo>
                      <a:cubicBezTo>
                        <a:pt x="242" y="23"/>
                        <a:pt x="242" y="23"/>
                        <a:pt x="242" y="23"/>
                      </a:cubicBezTo>
                      <a:cubicBezTo>
                        <a:pt x="242" y="42"/>
                        <a:pt x="242" y="42"/>
                        <a:pt x="242" y="42"/>
                      </a:cubicBezTo>
                      <a:cubicBezTo>
                        <a:pt x="228" y="43"/>
                        <a:pt x="214" y="46"/>
                        <a:pt x="201" y="50"/>
                      </a:cubicBezTo>
                      <a:cubicBezTo>
                        <a:pt x="193" y="32"/>
                        <a:pt x="193" y="32"/>
                        <a:pt x="193" y="32"/>
                      </a:cubicBezTo>
                      <a:cubicBezTo>
                        <a:pt x="181" y="13"/>
                        <a:pt x="181" y="13"/>
                        <a:pt x="181" y="13"/>
                      </a:cubicBezTo>
                      <a:cubicBezTo>
                        <a:pt x="146" y="27"/>
                        <a:pt x="146" y="27"/>
                        <a:pt x="146" y="27"/>
                      </a:cubicBezTo>
                      <a:cubicBezTo>
                        <a:pt x="152" y="50"/>
                        <a:pt x="152" y="50"/>
                        <a:pt x="152" y="50"/>
                      </a:cubicBezTo>
                      <a:cubicBezTo>
                        <a:pt x="159" y="67"/>
                        <a:pt x="159" y="67"/>
                        <a:pt x="159" y="67"/>
                      </a:cubicBezTo>
                      <a:cubicBezTo>
                        <a:pt x="146" y="74"/>
                        <a:pt x="135" y="82"/>
                        <a:pt x="124" y="91"/>
                      </a:cubicBezTo>
                      <a:cubicBezTo>
                        <a:pt x="110" y="77"/>
                        <a:pt x="110" y="77"/>
                        <a:pt x="110" y="77"/>
                      </a:cubicBezTo>
                      <a:cubicBezTo>
                        <a:pt x="91" y="64"/>
                        <a:pt x="91" y="64"/>
                        <a:pt x="91" y="64"/>
                      </a:cubicBezTo>
                      <a:cubicBezTo>
                        <a:pt x="65" y="90"/>
                        <a:pt x="65" y="90"/>
                        <a:pt x="65" y="90"/>
                      </a:cubicBezTo>
                      <a:cubicBezTo>
                        <a:pt x="78" y="109"/>
                        <a:pt x="78" y="109"/>
                        <a:pt x="78" y="109"/>
                      </a:cubicBezTo>
                      <a:cubicBezTo>
                        <a:pt x="92" y="123"/>
                        <a:pt x="92" y="123"/>
                        <a:pt x="92" y="123"/>
                      </a:cubicBezTo>
                      <a:cubicBezTo>
                        <a:pt x="83" y="134"/>
                        <a:pt x="75" y="145"/>
                        <a:pt x="68" y="158"/>
                      </a:cubicBezTo>
                      <a:cubicBezTo>
                        <a:pt x="51" y="151"/>
                        <a:pt x="51" y="151"/>
                        <a:pt x="51" y="151"/>
                      </a:cubicBezTo>
                      <a:cubicBezTo>
                        <a:pt x="28" y="145"/>
                        <a:pt x="28" y="145"/>
                        <a:pt x="28" y="145"/>
                      </a:cubicBezTo>
                      <a:cubicBezTo>
                        <a:pt x="13" y="180"/>
                        <a:pt x="13" y="180"/>
                        <a:pt x="13" y="180"/>
                      </a:cubicBezTo>
                      <a:cubicBezTo>
                        <a:pt x="33" y="193"/>
                        <a:pt x="33" y="193"/>
                        <a:pt x="33" y="193"/>
                      </a:cubicBezTo>
                      <a:cubicBezTo>
                        <a:pt x="51" y="200"/>
                        <a:pt x="51" y="200"/>
                        <a:pt x="51" y="200"/>
                      </a:cubicBezTo>
                      <a:cubicBezTo>
                        <a:pt x="47" y="213"/>
                        <a:pt x="44" y="227"/>
                        <a:pt x="42" y="241"/>
                      </a:cubicBezTo>
                      <a:cubicBezTo>
                        <a:pt x="24" y="241"/>
                        <a:pt x="24" y="241"/>
                        <a:pt x="24" y="241"/>
                      </a:cubicBezTo>
                      <a:cubicBezTo>
                        <a:pt x="0" y="245"/>
                        <a:pt x="0" y="245"/>
                        <a:pt x="0" y="245"/>
                      </a:cubicBezTo>
                      <a:cubicBezTo>
                        <a:pt x="0" y="283"/>
                        <a:pt x="0" y="283"/>
                        <a:pt x="0" y="283"/>
                      </a:cubicBezTo>
                      <a:cubicBezTo>
                        <a:pt x="24" y="287"/>
                        <a:pt x="24" y="287"/>
                        <a:pt x="24" y="287"/>
                      </a:cubicBezTo>
                      <a:cubicBezTo>
                        <a:pt x="42" y="287"/>
                        <a:pt x="42" y="287"/>
                        <a:pt x="42" y="287"/>
                      </a:cubicBezTo>
                      <a:cubicBezTo>
                        <a:pt x="44" y="301"/>
                        <a:pt x="47" y="315"/>
                        <a:pt x="51" y="328"/>
                      </a:cubicBezTo>
                      <a:cubicBezTo>
                        <a:pt x="33" y="335"/>
                        <a:pt x="33" y="335"/>
                        <a:pt x="33" y="335"/>
                      </a:cubicBezTo>
                      <a:cubicBezTo>
                        <a:pt x="13" y="348"/>
                        <a:pt x="13" y="348"/>
                        <a:pt x="13" y="348"/>
                      </a:cubicBezTo>
                      <a:cubicBezTo>
                        <a:pt x="28" y="383"/>
                        <a:pt x="28" y="383"/>
                        <a:pt x="28" y="383"/>
                      </a:cubicBezTo>
                      <a:cubicBezTo>
                        <a:pt x="51" y="377"/>
                        <a:pt x="51" y="377"/>
                        <a:pt x="51" y="377"/>
                      </a:cubicBezTo>
                      <a:cubicBezTo>
                        <a:pt x="68" y="370"/>
                        <a:pt x="68" y="370"/>
                        <a:pt x="68" y="370"/>
                      </a:cubicBezTo>
                      <a:cubicBezTo>
                        <a:pt x="75" y="383"/>
                        <a:pt x="83" y="394"/>
                        <a:pt x="92" y="405"/>
                      </a:cubicBezTo>
                      <a:cubicBezTo>
                        <a:pt x="78" y="419"/>
                        <a:pt x="78" y="419"/>
                        <a:pt x="78" y="419"/>
                      </a:cubicBezTo>
                      <a:cubicBezTo>
                        <a:pt x="65" y="438"/>
                        <a:pt x="65" y="438"/>
                        <a:pt x="65" y="438"/>
                      </a:cubicBezTo>
                      <a:cubicBezTo>
                        <a:pt x="91" y="464"/>
                        <a:pt x="91" y="464"/>
                        <a:pt x="91" y="464"/>
                      </a:cubicBezTo>
                      <a:cubicBezTo>
                        <a:pt x="110" y="451"/>
                        <a:pt x="110" y="451"/>
                        <a:pt x="110" y="451"/>
                      </a:cubicBezTo>
                      <a:cubicBezTo>
                        <a:pt x="124" y="437"/>
                        <a:pt x="124" y="437"/>
                        <a:pt x="124" y="437"/>
                      </a:cubicBezTo>
                      <a:cubicBezTo>
                        <a:pt x="135" y="446"/>
                        <a:pt x="146" y="454"/>
                        <a:pt x="159" y="461"/>
                      </a:cubicBezTo>
                      <a:cubicBezTo>
                        <a:pt x="152" y="478"/>
                        <a:pt x="152" y="478"/>
                        <a:pt x="152" y="478"/>
                      </a:cubicBezTo>
                      <a:cubicBezTo>
                        <a:pt x="146" y="501"/>
                        <a:pt x="146" y="501"/>
                        <a:pt x="146" y="501"/>
                      </a:cubicBezTo>
                      <a:cubicBezTo>
                        <a:pt x="181" y="516"/>
                        <a:pt x="181" y="516"/>
                        <a:pt x="181" y="516"/>
                      </a:cubicBezTo>
                      <a:cubicBezTo>
                        <a:pt x="193" y="496"/>
                        <a:pt x="193" y="496"/>
                        <a:pt x="193" y="496"/>
                      </a:cubicBezTo>
                      <a:cubicBezTo>
                        <a:pt x="201" y="478"/>
                        <a:pt x="201" y="478"/>
                        <a:pt x="201" y="478"/>
                      </a:cubicBezTo>
                      <a:cubicBezTo>
                        <a:pt x="214" y="482"/>
                        <a:pt x="228" y="485"/>
                        <a:pt x="242" y="486"/>
                      </a:cubicBezTo>
                      <a:cubicBezTo>
                        <a:pt x="242" y="505"/>
                        <a:pt x="242" y="505"/>
                        <a:pt x="242" y="505"/>
                      </a:cubicBezTo>
                      <a:cubicBezTo>
                        <a:pt x="246" y="528"/>
                        <a:pt x="246" y="528"/>
                        <a:pt x="246" y="528"/>
                      </a:cubicBezTo>
                      <a:cubicBezTo>
                        <a:pt x="284" y="528"/>
                        <a:pt x="284" y="528"/>
                        <a:pt x="284" y="528"/>
                      </a:cubicBezTo>
                      <a:cubicBezTo>
                        <a:pt x="288" y="505"/>
                        <a:pt x="288" y="505"/>
                        <a:pt x="288" y="505"/>
                      </a:cubicBezTo>
                      <a:cubicBezTo>
                        <a:pt x="288" y="486"/>
                        <a:pt x="288" y="486"/>
                        <a:pt x="288" y="486"/>
                      </a:cubicBezTo>
                      <a:cubicBezTo>
                        <a:pt x="302" y="485"/>
                        <a:pt x="316" y="482"/>
                        <a:pt x="329" y="478"/>
                      </a:cubicBezTo>
                      <a:cubicBezTo>
                        <a:pt x="336" y="496"/>
                        <a:pt x="336" y="496"/>
                        <a:pt x="336" y="496"/>
                      </a:cubicBezTo>
                      <a:cubicBezTo>
                        <a:pt x="349" y="516"/>
                        <a:pt x="349" y="516"/>
                        <a:pt x="349" y="516"/>
                      </a:cubicBezTo>
                      <a:cubicBezTo>
                        <a:pt x="383" y="501"/>
                        <a:pt x="383" y="501"/>
                        <a:pt x="383" y="501"/>
                      </a:cubicBezTo>
                      <a:cubicBezTo>
                        <a:pt x="378" y="478"/>
                        <a:pt x="378" y="478"/>
                        <a:pt x="378" y="478"/>
                      </a:cubicBezTo>
                      <a:cubicBezTo>
                        <a:pt x="371" y="461"/>
                        <a:pt x="371" y="461"/>
                        <a:pt x="371" y="461"/>
                      </a:cubicBezTo>
                      <a:cubicBezTo>
                        <a:pt x="383" y="454"/>
                        <a:pt x="395" y="446"/>
                        <a:pt x="406" y="437"/>
                      </a:cubicBezTo>
                      <a:cubicBezTo>
                        <a:pt x="420" y="451"/>
                        <a:pt x="420" y="451"/>
                        <a:pt x="420" y="451"/>
                      </a:cubicBezTo>
                      <a:cubicBezTo>
                        <a:pt x="439" y="464"/>
                        <a:pt x="439" y="464"/>
                        <a:pt x="439" y="464"/>
                      </a:cubicBezTo>
                      <a:cubicBezTo>
                        <a:pt x="465" y="438"/>
                        <a:pt x="465" y="438"/>
                        <a:pt x="465" y="438"/>
                      </a:cubicBezTo>
                      <a:cubicBezTo>
                        <a:pt x="452" y="419"/>
                        <a:pt x="452" y="419"/>
                        <a:pt x="452" y="419"/>
                      </a:cubicBezTo>
                      <a:cubicBezTo>
                        <a:pt x="438" y="405"/>
                        <a:pt x="438" y="405"/>
                        <a:pt x="438" y="405"/>
                      </a:cubicBezTo>
                      <a:cubicBezTo>
                        <a:pt x="447" y="394"/>
                        <a:pt x="455" y="383"/>
                        <a:pt x="462" y="370"/>
                      </a:cubicBezTo>
                      <a:cubicBezTo>
                        <a:pt x="479" y="377"/>
                        <a:pt x="479" y="377"/>
                        <a:pt x="479" y="377"/>
                      </a:cubicBezTo>
                      <a:cubicBezTo>
                        <a:pt x="502" y="383"/>
                        <a:pt x="502" y="383"/>
                        <a:pt x="502" y="383"/>
                      </a:cubicBezTo>
                      <a:cubicBezTo>
                        <a:pt x="516" y="348"/>
                        <a:pt x="516" y="348"/>
                        <a:pt x="516" y="348"/>
                      </a:cubicBezTo>
                      <a:cubicBezTo>
                        <a:pt x="496" y="335"/>
                        <a:pt x="496" y="335"/>
                        <a:pt x="496" y="335"/>
                      </a:cubicBezTo>
                      <a:cubicBezTo>
                        <a:pt x="479" y="328"/>
                        <a:pt x="479" y="328"/>
                        <a:pt x="479" y="328"/>
                      </a:cubicBezTo>
                      <a:cubicBezTo>
                        <a:pt x="483" y="315"/>
                        <a:pt x="486" y="301"/>
                        <a:pt x="487" y="287"/>
                      </a:cubicBezTo>
                      <a:lnTo>
                        <a:pt x="506" y="287"/>
                      </a:lnTo>
                      <a:close/>
                      <a:moveTo>
                        <a:pt x="265" y="290"/>
                      </a:moveTo>
                      <a:cubicBezTo>
                        <a:pt x="251" y="290"/>
                        <a:pt x="239" y="278"/>
                        <a:pt x="239" y="264"/>
                      </a:cubicBezTo>
                      <a:cubicBezTo>
                        <a:pt x="239" y="250"/>
                        <a:pt x="251" y="238"/>
                        <a:pt x="265" y="238"/>
                      </a:cubicBezTo>
                      <a:cubicBezTo>
                        <a:pt x="279" y="238"/>
                        <a:pt x="291" y="250"/>
                        <a:pt x="291" y="264"/>
                      </a:cubicBezTo>
                      <a:cubicBezTo>
                        <a:pt x="291" y="278"/>
                        <a:pt x="279" y="290"/>
                        <a:pt x="265" y="290"/>
                      </a:cubicBezTo>
                      <a:close/>
                    </a:path>
                  </a:pathLst>
                </a:custGeom>
                <a:grpFill/>
                <a:ln>
                  <a:noFill/>
                </a:ln>
                <a:effectLst/>
                <a:extLst>
                  <a:ext uri="{91240B29-F687-4F45-9708-019B960494DF}">
                    <a14:hiddenLine xmlns:a14="http://schemas.microsoft.com/office/drawing/2010/main" xmlns="" w="9525">
                      <a:solidFill>
                        <a:srgbClr val="000000"/>
                      </a:solidFill>
                      <a:round/>
                    </a14:hiddenLine>
                  </a:ext>
                </a:extLst>
              </p:spPr>
              <p:txBody>
                <a:bodyPr vert="horz" wrap="square" lIns="68562" tIns="34281" rIns="68562" bIns="34281" numCol="1" anchor="t" anchorCtr="0" compatLnSpc="1"/>
                <a:lstStyle/>
                <a:p>
                  <a:endParaRPr lang="zh-CN" altLang="en-US" sz="1350">
                    <a:solidFill>
                      <a:schemeClr val="tx1">
                        <a:lumMod val="65000"/>
                        <a:lumOff val="35000"/>
                      </a:schemeClr>
                    </a:solidFill>
                  </a:endParaRPr>
                </a:p>
              </p:txBody>
            </p:sp>
            <p:sp>
              <p:nvSpPr>
                <p:cNvPr id="28" name="Freeform 13"/>
                <p:cNvSpPr>
                  <a:spLocks noEditPoints="1"/>
                </p:cNvSpPr>
                <p:nvPr/>
              </p:nvSpPr>
              <p:spPr bwMode="auto">
                <a:xfrm>
                  <a:off x="5405438" y="2741613"/>
                  <a:ext cx="1376363" cy="1381125"/>
                </a:xfrm>
                <a:custGeom>
                  <a:avLst/>
                  <a:gdLst>
                    <a:gd name="T0" fmla="*/ 184 w 367"/>
                    <a:gd name="T1" fmla="*/ 0 h 368"/>
                    <a:gd name="T2" fmla="*/ 0 w 367"/>
                    <a:gd name="T3" fmla="*/ 184 h 368"/>
                    <a:gd name="T4" fmla="*/ 184 w 367"/>
                    <a:gd name="T5" fmla="*/ 368 h 368"/>
                    <a:gd name="T6" fmla="*/ 367 w 367"/>
                    <a:gd name="T7" fmla="*/ 184 h 368"/>
                    <a:gd name="T8" fmla="*/ 184 w 367"/>
                    <a:gd name="T9" fmla="*/ 0 h 368"/>
                    <a:gd name="T10" fmla="*/ 184 w 367"/>
                    <a:gd name="T11" fmla="*/ 250 h 368"/>
                    <a:gd name="T12" fmla="*/ 118 w 367"/>
                    <a:gd name="T13" fmla="*/ 184 h 368"/>
                    <a:gd name="T14" fmla="*/ 184 w 367"/>
                    <a:gd name="T15" fmla="*/ 118 h 368"/>
                    <a:gd name="T16" fmla="*/ 250 w 367"/>
                    <a:gd name="T17" fmla="*/ 184 h 368"/>
                    <a:gd name="T18" fmla="*/ 184 w 367"/>
                    <a:gd name="T19" fmla="*/ 25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7" h="368">
                      <a:moveTo>
                        <a:pt x="184" y="0"/>
                      </a:moveTo>
                      <a:cubicBezTo>
                        <a:pt x="83" y="0"/>
                        <a:pt x="0" y="83"/>
                        <a:pt x="0" y="184"/>
                      </a:cubicBezTo>
                      <a:cubicBezTo>
                        <a:pt x="0" y="285"/>
                        <a:pt x="83" y="368"/>
                        <a:pt x="184" y="368"/>
                      </a:cubicBezTo>
                      <a:cubicBezTo>
                        <a:pt x="285" y="368"/>
                        <a:pt x="367" y="285"/>
                        <a:pt x="367" y="184"/>
                      </a:cubicBezTo>
                      <a:cubicBezTo>
                        <a:pt x="367" y="83"/>
                        <a:pt x="285" y="0"/>
                        <a:pt x="184" y="0"/>
                      </a:cubicBezTo>
                      <a:close/>
                      <a:moveTo>
                        <a:pt x="184" y="250"/>
                      </a:moveTo>
                      <a:cubicBezTo>
                        <a:pt x="148" y="250"/>
                        <a:pt x="118" y="220"/>
                        <a:pt x="118" y="184"/>
                      </a:cubicBezTo>
                      <a:cubicBezTo>
                        <a:pt x="118" y="148"/>
                        <a:pt x="148" y="118"/>
                        <a:pt x="184" y="118"/>
                      </a:cubicBezTo>
                      <a:cubicBezTo>
                        <a:pt x="220" y="118"/>
                        <a:pt x="250" y="148"/>
                        <a:pt x="250" y="184"/>
                      </a:cubicBezTo>
                      <a:cubicBezTo>
                        <a:pt x="250" y="220"/>
                        <a:pt x="220" y="250"/>
                        <a:pt x="184" y="25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62" tIns="34281" rIns="68562" bIns="34281" numCol="1" anchor="t" anchorCtr="0" compatLnSpc="1"/>
                <a:lstStyle/>
                <a:p>
                  <a:endParaRPr lang="zh-CN" altLang="en-US" sz="1350">
                    <a:solidFill>
                      <a:schemeClr val="tx1">
                        <a:lumMod val="65000"/>
                        <a:lumOff val="35000"/>
                      </a:schemeClr>
                    </a:solidFill>
                  </a:endParaRPr>
                </a:p>
              </p:txBody>
            </p:sp>
          </p:grpSp>
          <p:grpSp>
            <p:nvGrpSpPr>
              <p:cNvPr id="24" name="组合 35"/>
              <p:cNvGrpSpPr/>
              <p:nvPr/>
            </p:nvGrpSpPr>
            <p:grpSpPr>
              <a:xfrm>
                <a:off x="2543191" y="2256946"/>
                <a:ext cx="1072860" cy="1071142"/>
                <a:chOff x="5102225" y="2441575"/>
                <a:chExt cx="1982788" cy="1979613"/>
              </a:xfrm>
              <a:grpFill/>
              <a:effectLst>
                <a:outerShdw blurRad="50800" dist="38100" dir="8100000" algn="tr" rotWithShape="0">
                  <a:prstClr val="black">
                    <a:alpha val="40000"/>
                  </a:prstClr>
                </a:outerShdw>
              </a:effectLst>
            </p:grpSpPr>
            <p:sp>
              <p:nvSpPr>
                <p:cNvPr id="25" name="Freeform 12"/>
                <p:cNvSpPr>
                  <a:spLocks noEditPoints="1"/>
                </p:cNvSpPr>
                <p:nvPr/>
              </p:nvSpPr>
              <p:spPr bwMode="auto">
                <a:xfrm>
                  <a:off x="5102225" y="2441575"/>
                  <a:ext cx="1982788" cy="1979613"/>
                </a:xfrm>
                <a:custGeom>
                  <a:avLst/>
                  <a:gdLst>
                    <a:gd name="T0" fmla="*/ 529 w 529"/>
                    <a:gd name="T1" fmla="*/ 283 h 528"/>
                    <a:gd name="T2" fmla="*/ 506 w 529"/>
                    <a:gd name="T3" fmla="*/ 241 h 528"/>
                    <a:gd name="T4" fmla="*/ 479 w 529"/>
                    <a:gd name="T5" fmla="*/ 200 h 528"/>
                    <a:gd name="T6" fmla="*/ 516 w 529"/>
                    <a:gd name="T7" fmla="*/ 180 h 528"/>
                    <a:gd name="T8" fmla="*/ 479 w 529"/>
                    <a:gd name="T9" fmla="*/ 151 h 528"/>
                    <a:gd name="T10" fmla="*/ 438 w 529"/>
                    <a:gd name="T11" fmla="*/ 123 h 528"/>
                    <a:gd name="T12" fmla="*/ 465 w 529"/>
                    <a:gd name="T13" fmla="*/ 90 h 528"/>
                    <a:gd name="T14" fmla="*/ 420 w 529"/>
                    <a:gd name="T15" fmla="*/ 77 h 528"/>
                    <a:gd name="T16" fmla="*/ 371 w 529"/>
                    <a:gd name="T17" fmla="*/ 67 h 528"/>
                    <a:gd name="T18" fmla="*/ 383 w 529"/>
                    <a:gd name="T19" fmla="*/ 27 h 528"/>
                    <a:gd name="T20" fmla="*/ 336 w 529"/>
                    <a:gd name="T21" fmla="*/ 32 h 528"/>
                    <a:gd name="T22" fmla="*/ 288 w 529"/>
                    <a:gd name="T23" fmla="*/ 42 h 528"/>
                    <a:gd name="T24" fmla="*/ 284 w 529"/>
                    <a:gd name="T25" fmla="*/ 0 h 528"/>
                    <a:gd name="T26" fmla="*/ 242 w 529"/>
                    <a:gd name="T27" fmla="*/ 23 h 528"/>
                    <a:gd name="T28" fmla="*/ 201 w 529"/>
                    <a:gd name="T29" fmla="*/ 50 h 528"/>
                    <a:gd name="T30" fmla="*/ 181 w 529"/>
                    <a:gd name="T31" fmla="*/ 13 h 528"/>
                    <a:gd name="T32" fmla="*/ 152 w 529"/>
                    <a:gd name="T33" fmla="*/ 50 h 528"/>
                    <a:gd name="T34" fmla="*/ 124 w 529"/>
                    <a:gd name="T35" fmla="*/ 91 h 528"/>
                    <a:gd name="T36" fmla="*/ 91 w 529"/>
                    <a:gd name="T37" fmla="*/ 64 h 528"/>
                    <a:gd name="T38" fmla="*/ 78 w 529"/>
                    <a:gd name="T39" fmla="*/ 109 h 528"/>
                    <a:gd name="T40" fmla="*/ 68 w 529"/>
                    <a:gd name="T41" fmla="*/ 158 h 528"/>
                    <a:gd name="T42" fmla="*/ 28 w 529"/>
                    <a:gd name="T43" fmla="*/ 145 h 528"/>
                    <a:gd name="T44" fmla="*/ 33 w 529"/>
                    <a:gd name="T45" fmla="*/ 193 h 528"/>
                    <a:gd name="T46" fmla="*/ 42 w 529"/>
                    <a:gd name="T47" fmla="*/ 241 h 528"/>
                    <a:gd name="T48" fmla="*/ 0 w 529"/>
                    <a:gd name="T49" fmla="*/ 245 h 528"/>
                    <a:gd name="T50" fmla="*/ 24 w 529"/>
                    <a:gd name="T51" fmla="*/ 287 h 528"/>
                    <a:gd name="T52" fmla="*/ 51 w 529"/>
                    <a:gd name="T53" fmla="*/ 328 h 528"/>
                    <a:gd name="T54" fmla="*/ 13 w 529"/>
                    <a:gd name="T55" fmla="*/ 348 h 528"/>
                    <a:gd name="T56" fmla="*/ 51 w 529"/>
                    <a:gd name="T57" fmla="*/ 377 h 528"/>
                    <a:gd name="T58" fmla="*/ 92 w 529"/>
                    <a:gd name="T59" fmla="*/ 405 h 528"/>
                    <a:gd name="T60" fmla="*/ 65 w 529"/>
                    <a:gd name="T61" fmla="*/ 438 h 528"/>
                    <a:gd name="T62" fmla="*/ 110 w 529"/>
                    <a:gd name="T63" fmla="*/ 451 h 528"/>
                    <a:gd name="T64" fmla="*/ 159 w 529"/>
                    <a:gd name="T65" fmla="*/ 461 h 528"/>
                    <a:gd name="T66" fmla="*/ 146 w 529"/>
                    <a:gd name="T67" fmla="*/ 501 h 528"/>
                    <a:gd name="T68" fmla="*/ 193 w 529"/>
                    <a:gd name="T69" fmla="*/ 496 h 528"/>
                    <a:gd name="T70" fmla="*/ 242 w 529"/>
                    <a:gd name="T71" fmla="*/ 486 h 528"/>
                    <a:gd name="T72" fmla="*/ 246 w 529"/>
                    <a:gd name="T73" fmla="*/ 528 h 528"/>
                    <a:gd name="T74" fmla="*/ 288 w 529"/>
                    <a:gd name="T75" fmla="*/ 505 h 528"/>
                    <a:gd name="T76" fmla="*/ 329 w 529"/>
                    <a:gd name="T77" fmla="*/ 478 h 528"/>
                    <a:gd name="T78" fmla="*/ 349 w 529"/>
                    <a:gd name="T79" fmla="*/ 516 h 528"/>
                    <a:gd name="T80" fmla="*/ 378 w 529"/>
                    <a:gd name="T81" fmla="*/ 478 h 528"/>
                    <a:gd name="T82" fmla="*/ 406 w 529"/>
                    <a:gd name="T83" fmla="*/ 437 h 528"/>
                    <a:gd name="T84" fmla="*/ 439 w 529"/>
                    <a:gd name="T85" fmla="*/ 464 h 528"/>
                    <a:gd name="T86" fmla="*/ 452 w 529"/>
                    <a:gd name="T87" fmla="*/ 419 h 528"/>
                    <a:gd name="T88" fmla="*/ 462 w 529"/>
                    <a:gd name="T89" fmla="*/ 370 h 528"/>
                    <a:gd name="T90" fmla="*/ 502 w 529"/>
                    <a:gd name="T91" fmla="*/ 383 h 528"/>
                    <a:gd name="T92" fmla="*/ 496 w 529"/>
                    <a:gd name="T93" fmla="*/ 335 h 528"/>
                    <a:gd name="T94" fmla="*/ 487 w 529"/>
                    <a:gd name="T95" fmla="*/ 287 h 528"/>
                    <a:gd name="T96" fmla="*/ 265 w 529"/>
                    <a:gd name="T97" fmla="*/ 290 h 528"/>
                    <a:gd name="T98" fmla="*/ 265 w 529"/>
                    <a:gd name="T99" fmla="*/ 238 h 528"/>
                    <a:gd name="T100" fmla="*/ 265 w 529"/>
                    <a:gd name="T101" fmla="*/ 29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9" h="528">
                      <a:moveTo>
                        <a:pt x="506" y="287"/>
                      </a:moveTo>
                      <a:cubicBezTo>
                        <a:pt x="529" y="283"/>
                        <a:pt x="529" y="283"/>
                        <a:pt x="529" y="283"/>
                      </a:cubicBezTo>
                      <a:cubicBezTo>
                        <a:pt x="529" y="245"/>
                        <a:pt x="529" y="245"/>
                        <a:pt x="529" y="245"/>
                      </a:cubicBezTo>
                      <a:cubicBezTo>
                        <a:pt x="506" y="241"/>
                        <a:pt x="506" y="241"/>
                        <a:pt x="506" y="241"/>
                      </a:cubicBezTo>
                      <a:cubicBezTo>
                        <a:pt x="487" y="241"/>
                        <a:pt x="487" y="241"/>
                        <a:pt x="487" y="241"/>
                      </a:cubicBezTo>
                      <a:cubicBezTo>
                        <a:pt x="486" y="227"/>
                        <a:pt x="483" y="213"/>
                        <a:pt x="479" y="200"/>
                      </a:cubicBezTo>
                      <a:cubicBezTo>
                        <a:pt x="496" y="193"/>
                        <a:pt x="496" y="193"/>
                        <a:pt x="496" y="193"/>
                      </a:cubicBezTo>
                      <a:cubicBezTo>
                        <a:pt x="516" y="180"/>
                        <a:pt x="516" y="180"/>
                        <a:pt x="516" y="180"/>
                      </a:cubicBezTo>
                      <a:cubicBezTo>
                        <a:pt x="502" y="145"/>
                        <a:pt x="502" y="145"/>
                        <a:pt x="502" y="145"/>
                      </a:cubicBezTo>
                      <a:cubicBezTo>
                        <a:pt x="479" y="151"/>
                        <a:pt x="479" y="151"/>
                        <a:pt x="479" y="151"/>
                      </a:cubicBezTo>
                      <a:cubicBezTo>
                        <a:pt x="462" y="158"/>
                        <a:pt x="462" y="158"/>
                        <a:pt x="462" y="158"/>
                      </a:cubicBezTo>
                      <a:cubicBezTo>
                        <a:pt x="455" y="145"/>
                        <a:pt x="447" y="134"/>
                        <a:pt x="438" y="123"/>
                      </a:cubicBezTo>
                      <a:cubicBezTo>
                        <a:pt x="452" y="109"/>
                        <a:pt x="452" y="109"/>
                        <a:pt x="452" y="109"/>
                      </a:cubicBezTo>
                      <a:cubicBezTo>
                        <a:pt x="465" y="90"/>
                        <a:pt x="465" y="90"/>
                        <a:pt x="465" y="90"/>
                      </a:cubicBezTo>
                      <a:cubicBezTo>
                        <a:pt x="439" y="64"/>
                        <a:pt x="439" y="64"/>
                        <a:pt x="439" y="64"/>
                      </a:cubicBezTo>
                      <a:cubicBezTo>
                        <a:pt x="420" y="77"/>
                        <a:pt x="420" y="77"/>
                        <a:pt x="420" y="77"/>
                      </a:cubicBezTo>
                      <a:cubicBezTo>
                        <a:pt x="406" y="91"/>
                        <a:pt x="406" y="91"/>
                        <a:pt x="406" y="91"/>
                      </a:cubicBezTo>
                      <a:cubicBezTo>
                        <a:pt x="395" y="82"/>
                        <a:pt x="383" y="74"/>
                        <a:pt x="371" y="67"/>
                      </a:cubicBezTo>
                      <a:cubicBezTo>
                        <a:pt x="378" y="50"/>
                        <a:pt x="378" y="50"/>
                        <a:pt x="378" y="50"/>
                      </a:cubicBezTo>
                      <a:cubicBezTo>
                        <a:pt x="383" y="27"/>
                        <a:pt x="383" y="27"/>
                        <a:pt x="383" y="27"/>
                      </a:cubicBezTo>
                      <a:cubicBezTo>
                        <a:pt x="349" y="13"/>
                        <a:pt x="349" y="13"/>
                        <a:pt x="349" y="13"/>
                      </a:cubicBezTo>
                      <a:cubicBezTo>
                        <a:pt x="336" y="32"/>
                        <a:pt x="336" y="32"/>
                        <a:pt x="336" y="32"/>
                      </a:cubicBezTo>
                      <a:cubicBezTo>
                        <a:pt x="329" y="50"/>
                        <a:pt x="329" y="50"/>
                        <a:pt x="329" y="50"/>
                      </a:cubicBezTo>
                      <a:cubicBezTo>
                        <a:pt x="316" y="46"/>
                        <a:pt x="302" y="43"/>
                        <a:pt x="288" y="42"/>
                      </a:cubicBezTo>
                      <a:cubicBezTo>
                        <a:pt x="288" y="23"/>
                        <a:pt x="288" y="23"/>
                        <a:pt x="288" y="23"/>
                      </a:cubicBezTo>
                      <a:cubicBezTo>
                        <a:pt x="284" y="0"/>
                        <a:pt x="284" y="0"/>
                        <a:pt x="284" y="0"/>
                      </a:cubicBezTo>
                      <a:cubicBezTo>
                        <a:pt x="246" y="0"/>
                        <a:pt x="246" y="0"/>
                        <a:pt x="246" y="0"/>
                      </a:cubicBezTo>
                      <a:cubicBezTo>
                        <a:pt x="242" y="23"/>
                        <a:pt x="242" y="23"/>
                        <a:pt x="242" y="23"/>
                      </a:cubicBezTo>
                      <a:cubicBezTo>
                        <a:pt x="242" y="42"/>
                        <a:pt x="242" y="42"/>
                        <a:pt x="242" y="42"/>
                      </a:cubicBezTo>
                      <a:cubicBezTo>
                        <a:pt x="228" y="43"/>
                        <a:pt x="214" y="46"/>
                        <a:pt x="201" y="50"/>
                      </a:cubicBezTo>
                      <a:cubicBezTo>
                        <a:pt x="193" y="32"/>
                        <a:pt x="193" y="32"/>
                        <a:pt x="193" y="32"/>
                      </a:cubicBezTo>
                      <a:cubicBezTo>
                        <a:pt x="181" y="13"/>
                        <a:pt x="181" y="13"/>
                        <a:pt x="181" y="13"/>
                      </a:cubicBezTo>
                      <a:cubicBezTo>
                        <a:pt x="146" y="27"/>
                        <a:pt x="146" y="27"/>
                        <a:pt x="146" y="27"/>
                      </a:cubicBezTo>
                      <a:cubicBezTo>
                        <a:pt x="152" y="50"/>
                        <a:pt x="152" y="50"/>
                        <a:pt x="152" y="50"/>
                      </a:cubicBezTo>
                      <a:cubicBezTo>
                        <a:pt x="159" y="67"/>
                        <a:pt x="159" y="67"/>
                        <a:pt x="159" y="67"/>
                      </a:cubicBezTo>
                      <a:cubicBezTo>
                        <a:pt x="146" y="74"/>
                        <a:pt x="135" y="82"/>
                        <a:pt x="124" y="91"/>
                      </a:cubicBezTo>
                      <a:cubicBezTo>
                        <a:pt x="110" y="77"/>
                        <a:pt x="110" y="77"/>
                        <a:pt x="110" y="77"/>
                      </a:cubicBezTo>
                      <a:cubicBezTo>
                        <a:pt x="91" y="64"/>
                        <a:pt x="91" y="64"/>
                        <a:pt x="91" y="64"/>
                      </a:cubicBezTo>
                      <a:cubicBezTo>
                        <a:pt x="65" y="90"/>
                        <a:pt x="65" y="90"/>
                        <a:pt x="65" y="90"/>
                      </a:cubicBezTo>
                      <a:cubicBezTo>
                        <a:pt x="78" y="109"/>
                        <a:pt x="78" y="109"/>
                        <a:pt x="78" y="109"/>
                      </a:cubicBezTo>
                      <a:cubicBezTo>
                        <a:pt x="92" y="123"/>
                        <a:pt x="92" y="123"/>
                        <a:pt x="92" y="123"/>
                      </a:cubicBezTo>
                      <a:cubicBezTo>
                        <a:pt x="83" y="134"/>
                        <a:pt x="75" y="145"/>
                        <a:pt x="68" y="158"/>
                      </a:cubicBezTo>
                      <a:cubicBezTo>
                        <a:pt x="51" y="151"/>
                        <a:pt x="51" y="151"/>
                        <a:pt x="51" y="151"/>
                      </a:cubicBezTo>
                      <a:cubicBezTo>
                        <a:pt x="28" y="145"/>
                        <a:pt x="28" y="145"/>
                        <a:pt x="28" y="145"/>
                      </a:cubicBezTo>
                      <a:cubicBezTo>
                        <a:pt x="13" y="180"/>
                        <a:pt x="13" y="180"/>
                        <a:pt x="13" y="180"/>
                      </a:cubicBezTo>
                      <a:cubicBezTo>
                        <a:pt x="33" y="193"/>
                        <a:pt x="33" y="193"/>
                        <a:pt x="33" y="193"/>
                      </a:cubicBezTo>
                      <a:cubicBezTo>
                        <a:pt x="51" y="200"/>
                        <a:pt x="51" y="200"/>
                        <a:pt x="51" y="200"/>
                      </a:cubicBezTo>
                      <a:cubicBezTo>
                        <a:pt x="47" y="213"/>
                        <a:pt x="44" y="227"/>
                        <a:pt x="42" y="241"/>
                      </a:cubicBezTo>
                      <a:cubicBezTo>
                        <a:pt x="24" y="241"/>
                        <a:pt x="24" y="241"/>
                        <a:pt x="24" y="241"/>
                      </a:cubicBezTo>
                      <a:cubicBezTo>
                        <a:pt x="0" y="245"/>
                        <a:pt x="0" y="245"/>
                        <a:pt x="0" y="245"/>
                      </a:cubicBezTo>
                      <a:cubicBezTo>
                        <a:pt x="0" y="283"/>
                        <a:pt x="0" y="283"/>
                        <a:pt x="0" y="283"/>
                      </a:cubicBezTo>
                      <a:cubicBezTo>
                        <a:pt x="24" y="287"/>
                        <a:pt x="24" y="287"/>
                        <a:pt x="24" y="287"/>
                      </a:cubicBezTo>
                      <a:cubicBezTo>
                        <a:pt x="42" y="287"/>
                        <a:pt x="42" y="287"/>
                        <a:pt x="42" y="287"/>
                      </a:cubicBezTo>
                      <a:cubicBezTo>
                        <a:pt x="44" y="301"/>
                        <a:pt x="47" y="315"/>
                        <a:pt x="51" y="328"/>
                      </a:cubicBezTo>
                      <a:cubicBezTo>
                        <a:pt x="33" y="335"/>
                        <a:pt x="33" y="335"/>
                        <a:pt x="33" y="335"/>
                      </a:cubicBezTo>
                      <a:cubicBezTo>
                        <a:pt x="13" y="348"/>
                        <a:pt x="13" y="348"/>
                        <a:pt x="13" y="348"/>
                      </a:cubicBezTo>
                      <a:cubicBezTo>
                        <a:pt x="28" y="383"/>
                        <a:pt x="28" y="383"/>
                        <a:pt x="28" y="383"/>
                      </a:cubicBezTo>
                      <a:cubicBezTo>
                        <a:pt x="51" y="377"/>
                        <a:pt x="51" y="377"/>
                        <a:pt x="51" y="377"/>
                      </a:cubicBezTo>
                      <a:cubicBezTo>
                        <a:pt x="68" y="370"/>
                        <a:pt x="68" y="370"/>
                        <a:pt x="68" y="370"/>
                      </a:cubicBezTo>
                      <a:cubicBezTo>
                        <a:pt x="75" y="383"/>
                        <a:pt x="83" y="394"/>
                        <a:pt x="92" y="405"/>
                      </a:cubicBezTo>
                      <a:cubicBezTo>
                        <a:pt x="78" y="419"/>
                        <a:pt x="78" y="419"/>
                        <a:pt x="78" y="419"/>
                      </a:cubicBezTo>
                      <a:cubicBezTo>
                        <a:pt x="65" y="438"/>
                        <a:pt x="65" y="438"/>
                        <a:pt x="65" y="438"/>
                      </a:cubicBezTo>
                      <a:cubicBezTo>
                        <a:pt x="91" y="464"/>
                        <a:pt x="91" y="464"/>
                        <a:pt x="91" y="464"/>
                      </a:cubicBezTo>
                      <a:cubicBezTo>
                        <a:pt x="110" y="451"/>
                        <a:pt x="110" y="451"/>
                        <a:pt x="110" y="451"/>
                      </a:cubicBezTo>
                      <a:cubicBezTo>
                        <a:pt x="124" y="437"/>
                        <a:pt x="124" y="437"/>
                        <a:pt x="124" y="437"/>
                      </a:cubicBezTo>
                      <a:cubicBezTo>
                        <a:pt x="135" y="446"/>
                        <a:pt x="146" y="454"/>
                        <a:pt x="159" y="461"/>
                      </a:cubicBezTo>
                      <a:cubicBezTo>
                        <a:pt x="152" y="478"/>
                        <a:pt x="152" y="478"/>
                        <a:pt x="152" y="478"/>
                      </a:cubicBezTo>
                      <a:cubicBezTo>
                        <a:pt x="146" y="501"/>
                        <a:pt x="146" y="501"/>
                        <a:pt x="146" y="501"/>
                      </a:cubicBezTo>
                      <a:cubicBezTo>
                        <a:pt x="181" y="516"/>
                        <a:pt x="181" y="516"/>
                        <a:pt x="181" y="516"/>
                      </a:cubicBezTo>
                      <a:cubicBezTo>
                        <a:pt x="193" y="496"/>
                        <a:pt x="193" y="496"/>
                        <a:pt x="193" y="496"/>
                      </a:cubicBezTo>
                      <a:cubicBezTo>
                        <a:pt x="201" y="478"/>
                        <a:pt x="201" y="478"/>
                        <a:pt x="201" y="478"/>
                      </a:cubicBezTo>
                      <a:cubicBezTo>
                        <a:pt x="214" y="482"/>
                        <a:pt x="228" y="485"/>
                        <a:pt x="242" y="486"/>
                      </a:cubicBezTo>
                      <a:cubicBezTo>
                        <a:pt x="242" y="505"/>
                        <a:pt x="242" y="505"/>
                        <a:pt x="242" y="505"/>
                      </a:cubicBezTo>
                      <a:cubicBezTo>
                        <a:pt x="246" y="528"/>
                        <a:pt x="246" y="528"/>
                        <a:pt x="246" y="528"/>
                      </a:cubicBezTo>
                      <a:cubicBezTo>
                        <a:pt x="284" y="528"/>
                        <a:pt x="284" y="528"/>
                        <a:pt x="284" y="528"/>
                      </a:cubicBezTo>
                      <a:cubicBezTo>
                        <a:pt x="288" y="505"/>
                        <a:pt x="288" y="505"/>
                        <a:pt x="288" y="505"/>
                      </a:cubicBezTo>
                      <a:cubicBezTo>
                        <a:pt x="288" y="486"/>
                        <a:pt x="288" y="486"/>
                        <a:pt x="288" y="486"/>
                      </a:cubicBezTo>
                      <a:cubicBezTo>
                        <a:pt x="302" y="485"/>
                        <a:pt x="316" y="482"/>
                        <a:pt x="329" y="478"/>
                      </a:cubicBezTo>
                      <a:cubicBezTo>
                        <a:pt x="336" y="496"/>
                        <a:pt x="336" y="496"/>
                        <a:pt x="336" y="496"/>
                      </a:cubicBezTo>
                      <a:cubicBezTo>
                        <a:pt x="349" y="516"/>
                        <a:pt x="349" y="516"/>
                        <a:pt x="349" y="516"/>
                      </a:cubicBezTo>
                      <a:cubicBezTo>
                        <a:pt x="383" y="501"/>
                        <a:pt x="383" y="501"/>
                        <a:pt x="383" y="501"/>
                      </a:cubicBezTo>
                      <a:cubicBezTo>
                        <a:pt x="378" y="478"/>
                        <a:pt x="378" y="478"/>
                        <a:pt x="378" y="478"/>
                      </a:cubicBezTo>
                      <a:cubicBezTo>
                        <a:pt x="371" y="461"/>
                        <a:pt x="371" y="461"/>
                        <a:pt x="371" y="461"/>
                      </a:cubicBezTo>
                      <a:cubicBezTo>
                        <a:pt x="383" y="454"/>
                        <a:pt x="395" y="446"/>
                        <a:pt x="406" y="437"/>
                      </a:cubicBezTo>
                      <a:cubicBezTo>
                        <a:pt x="420" y="451"/>
                        <a:pt x="420" y="451"/>
                        <a:pt x="420" y="451"/>
                      </a:cubicBezTo>
                      <a:cubicBezTo>
                        <a:pt x="439" y="464"/>
                        <a:pt x="439" y="464"/>
                        <a:pt x="439" y="464"/>
                      </a:cubicBezTo>
                      <a:cubicBezTo>
                        <a:pt x="465" y="438"/>
                        <a:pt x="465" y="438"/>
                        <a:pt x="465" y="438"/>
                      </a:cubicBezTo>
                      <a:cubicBezTo>
                        <a:pt x="452" y="419"/>
                        <a:pt x="452" y="419"/>
                        <a:pt x="452" y="419"/>
                      </a:cubicBezTo>
                      <a:cubicBezTo>
                        <a:pt x="438" y="405"/>
                        <a:pt x="438" y="405"/>
                        <a:pt x="438" y="405"/>
                      </a:cubicBezTo>
                      <a:cubicBezTo>
                        <a:pt x="447" y="394"/>
                        <a:pt x="455" y="383"/>
                        <a:pt x="462" y="370"/>
                      </a:cubicBezTo>
                      <a:cubicBezTo>
                        <a:pt x="479" y="377"/>
                        <a:pt x="479" y="377"/>
                        <a:pt x="479" y="377"/>
                      </a:cubicBezTo>
                      <a:cubicBezTo>
                        <a:pt x="502" y="383"/>
                        <a:pt x="502" y="383"/>
                        <a:pt x="502" y="383"/>
                      </a:cubicBezTo>
                      <a:cubicBezTo>
                        <a:pt x="516" y="348"/>
                        <a:pt x="516" y="348"/>
                        <a:pt x="516" y="348"/>
                      </a:cubicBezTo>
                      <a:cubicBezTo>
                        <a:pt x="496" y="335"/>
                        <a:pt x="496" y="335"/>
                        <a:pt x="496" y="335"/>
                      </a:cubicBezTo>
                      <a:cubicBezTo>
                        <a:pt x="479" y="328"/>
                        <a:pt x="479" y="328"/>
                        <a:pt x="479" y="328"/>
                      </a:cubicBezTo>
                      <a:cubicBezTo>
                        <a:pt x="483" y="315"/>
                        <a:pt x="486" y="301"/>
                        <a:pt x="487" y="287"/>
                      </a:cubicBezTo>
                      <a:lnTo>
                        <a:pt x="506" y="287"/>
                      </a:lnTo>
                      <a:close/>
                      <a:moveTo>
                        <a:pt x="265" y="290"/>
                      </a:moveTo>
                      <a:cubicBezTo>
                        <a:pt x="251" y="290"/>
                        <a:pt x="239" y="278"/>
                        <a:pt x="239" y="264"/>
                      </a:cubicBezTo>
                      <a:cubicBezTo>
                        <a:pt x="239" y="250"/>
                        <a:pt x="251" y="238"/>
                        <a:pt x="265" y="238"/>
                      </a:cubicBezTo>
                      <a:cubicBezTo>
                        <a:pt x="279" y="238"/>
                        <a:pt x="291" y="250"/>
                        <a:pt x="291" y="264"/>
                      </a:cubicBezTo>
                      <a:cubicBezTo>
                        <a:pt x="291" y="278"/>
                        <a:pt x="279" y="290"/>
                        <a:pt x="265" y="290"/>
                      </a:cubicBezTo>
                      <a:close/>
                    </a:path>
                  </a:pathLst>
                </a:custGeom>
                <a:grpFill/>
                <a:ln>
                  <a:noFill/>
                </a:ln>
                <a:effectLst/>
                <a:extLst>
                  <a:ext uri="{91240B29-F687-4F45-9708-019B960494DF}">
                    <a14:hiddenLine xmlns:a14="http://schemas.microsoft.com/office/drawing/2010/main" xmlns="" w="9525">
                      <a:solidFill>
                        <a:srgbClr val="000000"/>
                      </a:solidFill>
                      <a:round/>
                    </a14:hiddenLine>
                  </a:ext>
                </a:extLst>
              </p:spPr>
              <p:txBody>
                <a:bodyPr vert="horz" wrap="square" lIns="68562" tIns="34281" rIns="68562" bIns="34281" numCol="1" anchor="t" anchorCtr="0" compatLnSpc="1"/>
                <a:lstStyle/>
                <a:p>
                  <a:endParaRPr lang="zh-CN" altLang="en-US" sz="1350">
                    <a:solidFill>
                      <a:schemeClr val="tx1">
                        <a:lumMod val="65000"/>
                        <a:lumOff val="35000"/>
                      </a:schemeClr>
                    </a:solidFill>
                  </a:endParaRPr>
                </a:p>
              </p:txBody>
            </p:sp>
            <p:sp>
              <p:nvSpPr>
                <p:cNvPr id="26" name="Freeform 13"/>
                <p:cNvSpPr>
                  <a:spLocks noEditPoints="1"/>
                </p:cNvSpPr>
                <p:nvPr/>
              </p:nvSpPr>
              <p:spPr bwMode="auto">
                <a:xfrm>
                  <a:off x="5405438" y="2741613"/>
                  <a:ext cx="1376363" cy="1381125"/>
                </a:xfrm>
                <a:custGeom>
                  <a:avLst/>
                  <a:gdLst>
                    <a:gd name="T0" fmla="*/ 184 w 367"/>
                    <a:gd name="T1" fmla="*/ 0 h 368"/>
                    <a:gd name="T2" fmla="*/ 0 w 367"/>
                    <a:gd name="T3" fmla="*/ 184 h 368"/>
                    <a:gd name="T4" fmla="*/ 184 w 367"/>
                    <a:gd name="T5" fmla="*/ 368 h 368"/>
                    <a:gd name="T6" fmla="*/ 367 w 367"/>
                    <a:gd name="T7" fmla="*/ 184 h 368"/>
                    <a:gd name="T8" fmla="*/ 184 w 367"/>
                    <a:gd name="T9" fmla="*/ 0 h 368"/>
                    <a:gd name="T10" fmla="*/ 184 w 367"/>
                    <a:gd name="T11" fmla="*/ 250 h 368"/>
                    <a:gd name="T12" fmla="*/ 118 w 367"/>
                    <a:gd name="T13" fmla="*/ 184 h 368"/>
                    <a:gd name="T14" fmla="*/ 184 w 367"/>
                    <a:gd name="T15" fmla="*/ 118 h 368"/>
                    <a:gd name="T16" fmla="*/ 250 w 367"/>
                    <a:gd name="T17" fmla="*/ 184 h 368"/>
                    <a:gd name="T18" fmla="*/ 184 w 367"/>
                    <a:gd name="T19" fmla="*/ 25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7" h="368">
                      <a:moveTo>
                        <a:pt x="184" y="0"/>
                      </a:moveTo>
                      <a:cubicBezTo>
                        <a:pt x="83" y="0"/>
                        <a:pt x="0" y="83"/>
                        <a:pt x="0" y="184"/>
                      </a:cubicBezTo>
                      <a:cubicBezTo>
                        <a:pt x="0" y="285"/>
                        <a:pt x="83" y="368"/>
                        <a:pt x="184" y="368"/>
                      </a:cubicBezTo>
                      <a:cubicBezTo>
                        <a:pt x="285" y="368"/>
                        <a:pt x="367" y="285"/>
                        <a:pt x="367" y="184"/>
                      </a:cubicBezTo>
                      <a:cubicBezTo>
                        <a:pt x="367" y="83"/>
                        <a:pt x="285" y="0"/>
                        <a:pt x="184" y="0"/>
                      </a:cubicBezTo>
                      <a:close/>
                      <a:moveTo>
                        <a:pt x="184" y="250"/>
                      </a:moveTo>
                      <a:cubicBezTo>
                        <a:pt x="148" y="250"/>
                        <a:pt x="118" y="220"/>
                        <a:pt x="118" y="184"/>
                      </a:cubicBezTo>
                      <a:cubicBezTo>
                        <a:pt x="118" y="148"/>
                        <a:pt x="148" y="118"/>
                        <a:pt x="184" y="118"/>
                      </a:cubicBezTo>
                      <a:cubicBezTo>
                        <a:pt x="220" y="118"/>
                        <a:pt x="250" y="148"/>
                        <a:pt x="250" y="184"/>
                      </a:cubicBezTo>
                      <a:cubicBezTo>
                        <a:pt x="250" y="220"/>
                        <a:pt x="220" y="250"/>
                        <a:pt x="184" y="25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62" tIns="34281" rIns="68562" bIns="34281" numCol="1" anchor="t" anchorCtr="0" compatLnSpc="1"/>
                <a:lstStyle/>
                <a:p>
                  <a:endParaRPr lang="zh-CN" altLang="en-US" sz="1350">
                    <a:solidFill>
                      <a:schemeClr val="tx1">
                        <a:lumMod val="65000"/>
                        <a:lumOff val="35000"/>
                      </a:schemeClr>
                    </a:solidFill>
                  </a:endParaRPr>
                </a:p>
              </p:txBody>
            </p:sp>
          </p:grpSp>
        </p:grpSp>
      </p:grpSp>
      <p:grpSp>
        <p:nvGrpSpPr>
          <p:cNvPr id="44" name="组合 43"/>
          <p:cNvGrpSpPr/>
          <p:nvPr/>
        </p:nvGrpSpPr>
        <p:grpSpPr>
          <a:xfrm>
            <a:off x="855625" y="3124721"/>
            <a:ext cx="3024000" cy="972000"/>
            <a:chOff x="6105529" y="3124721"/>
            <a:chExt cx="3024000" cy="972000"/>
          </a:xfrm>
        </p:grpSpPr>
        <p:sp>
          <p:nvSpPr>
            <p:cNvPr id="31" name="íṡḻídé"/>
            <p:cNvSpPr/>
            <p:nvPr/>
          </p:nvSpPr>
          <p:spPr>
            <a:xfrm>
              <a:off x="6105529" y="3124721"/>
              <a:ext cx="3024000" cy="972000"/>
            </a:xfrm>
            <a:prstGeom prst="parallelogram">
              <a:avLst>
                <a:gd name="adj" fmla="val 52419"/>
              </a:avLst>
            </a:prstGeom>
            <a:solidFill>
              <a:schemeClr val="accent3">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p>
          </p:txBody>
        </p:sp>
        <p:sp>
          <p:nvSpPr>
            <p:cNvPr id="18" name="íṩlîḓê"/>
            <p:cNvSpPr/>
            <p:nvPr/>
          </p:nvSpPr>
          <p:spPr bwMode="auto">
            <a:xfrm>
              <a:off x="7275645" y="3314211"/>
              <a:ext cx="684000" cy="540000"/>
            </a:xfrm>
            <a:custGeom>
              <a:avLst/>
              <a:gdLst>
                <a:gd name="connsiteX0" fmla="*/ 195114 w 608814"/>
                <a:gd name="connsiteY0" fmla="*/ 351627 h 585693"/>
                <a:gd name="connsiteX1" fmla="*/ 258290 w 608814"/>
                <a:gd name="connsiteY1" fmla="*/ 351627 h 585693"/>
                <a:gd name="connsiteX2" fmla="*/ 282731 w 608814"/>
                <a:gd name="connsiteY2" fmla="*/ 376018 h 585693"/>
                <a:gd name="connsiteX3" fmla="*/ 282731 w 608814"/>
                <a:gd name="connsiteY3" fmla="*/ 561210 h 585693"/>
                <a:gd name="connsiteX4" fmla="*/ 258290 w 608814"/>
                <a:gd name="connsiteY4" fmla="*/ 585693 h 585693"/>
                <a:gd name="connsiteX5" fmla="*/ 195114 w 608814"/>
                <a:gd name="connsiteY5" fmla="*/ 585693 h 585693"/>
                <a:gd name="connsiteX6" fmla="*/ 170673 w 608814"/>
                <a:gd name="connsiteY6" fmla="*/ 561210 h 585693"/>
                <a:gd name="connsiteX7" fmla="*/ 170673 w 608814"/>
                <a:gd name="connsiteY7" fmla="*/ 376018 h 585693"/>
                <a:gd name="connsiteX8" fmla="*/ 195114 w 608814"/>
                <a:gd name="connsiteY8" fmla="*/ 351627 h 585693"/>
                <a:gd name="connsiteX9" fmla="*/ 358100 w 608814"/>
                <a:gd name="connsiteY9" fmla="*/ 249872 h 585693"/>
                <a:gd name="connsiteX10" fmla="*/ 421316 w 608814"/>
                <a:gd name="connsiteY10" fmla="*/ 249872 h 585693"/>
                <a:gd name="connsiteX11" fmla="*/ 445737 w 608814"/>
                <a:gd name="connsiteY11" fmla="*/ 274267 h 585693"/>
                <a:gd name="connsiteX12" fmla="*/ 445737 w 608814"/>
                <a:gd name="connsiteY12" fmla="*/ 561206 h 585693"/>
                <a:gd name="connsiteX13" fmla="*/ 421316 w 608814"/>
                <a:gd name="connsiteY13" fmla="*/ 585693 h 585693"/>
                <a:gd name="connsiteX14" fmla="*/ 358100 w 608814"/>
                <a:gd name="connsiteY14" fmla="*/ 585693 h 585693"/>
                <a:gd name="connsiteX15" fmla="*/ 333679 w 608814"/>
                <a:gd name="connsiteY15" fmla="*/ 561206 h 585693"/>
                <a:gd name="connsiteX16" fmla="*/ 333679 w 608814"/>
                <a:gd name="connsiteY16" fmla="*/ 274267 h 585693"/>
                <a:gd name="connsiteX17" fmla="*/ 358100 w 608814"/>
                <a:gd name="connsiteY17" fmla="*/ 249872 h 585693"/>
                <a:gd name="connsiteX18" fmla="*/ 140260 w 608814"/>
                <a:gd name="connsiteY18" fmla="*/ 224680 h 585693"/>
                <a:gd name="connsiteX19" fmla="*/ 191844 w 608814"/>
                <a:gd name="connsiteY19" fmla="*/ 276122 h 585693"/>
                <a:gd name="connsiteX20" fmla="*/ 140260 w 608814"/>
                <a:gd name="connsiteY20" fmla="*/ 327564 h 585693"/>
                <a:gd name="connsiteX21" fmla="*/ 88676 w 608814"/>
                <a:gd name="connsiteY21" fmla="*/ 276122 h 585693"/>
                <a:gd name="connsiteX22" fmla="*/ 140260 w 608814"/>
                <a:gd name="connsiteY22" fmla="*/ 224680 h 585693"/>
                <a:gd name="connsiteX23" fmla="*/ 521177 w 608814"/>
                <a:gd name="connsiteY23" fmla="*/ 148117 h 585693"/>
                <a:gd name="connsiteX24" fmla="*/ 584301 w 608814"/>
                <a:gd name="connsiteY24" fmla="*/ 148117 h 585693"/>
                <a:gd name="connsiteX25" fmla="*/ 608814 w 608814"/>
                <a:gd name="connsiteY25" fmla="*/ 172601 h 585693"/>
                <a:gd name="connsiteX26" fmla="*/ 608814 w 608814"/>
                <a:gd name="connsiteY26" fmla="*/ 561209 h 585693"/>
                <a:gd name="connsiteX27" fmla="*/ 584301 w 608814"/>
                <a:gd name="connsiteY27" fmla="*/ 585693 h 585693"/>
                <a:gd name="connsiteX28" fmla="*/ 521177 w 608814"/>
                <a:gd name="connsiteY28" fmla="*/ 585693 h 585693"/>
                <a:gd name="connsiteX29" fmla="*/ 496756 w 608814"/>
                <a:gd name="connsiteY29" fmla="*/ 561209 h 585693"/>
                <a:gd name="connsiteX30" fmla="*/ 496756 w 608814"/>
                <a:gd name="connsiteY30" fmla="*/ 172601 h 585693"/>
                <a:gd name="connsiteX31" fmla="*/ 521177 w 608814"/>
                <a:gd name="connsiteY31" fmla="*/ 148117 h 585693"/>
                <a:gd name="connsiteX32" fmla="*/ 116229 w 608814"/>
                <a:gd name="connsiteY32" fmla="*/ 131322 h 585693"/>
                <a:gd name="connsiteX33" fmla="*/ 164246 w 608814"/>
                <a:gd name="connsiteY33" fmla="*/ 131322 h 585693"/>
                <a:gd name="connsiteX34" fmla="*/ 184061 w 608814"/>
                <a:gd name="connsiteY34" fmla="*/ 151113 h 585693"/>
                <a:gd name="connsiteX35" fmla="*/ 184061 w 608814"/>
                <a:gd name="connsiteY35" fmla="*/ 171457 h 585693"/>
                <a:gd name="connsiteX36" fmla="*/ 208669 w 608814"/>
                <a:gd name="connsiteY36" fmla="*/ 186094 h 585693"/>
                <a:gd name="connsiteX37" fmla="*/ 226641 w 608814"/>
                <a:gd name="connsiteY37" fmla="*/ 175692 h 585693"/>
                <a:gd name="connsiteX38" fmla="*/ 253737 w 608814"/>
                <a:gd name="connsiteY38" fmla="*/ 182964 h 585693"/>
                <a:gd name="connsiteX39" fmla="*/ 277792 w 608814"/>
                <a:gd name="connsiteY39" fmla="*/ 224572 h 585693"/>
                <a:gd name="connsiteX40" fmla="*/ 279727 w 608814"/>
                <a:gd name="connsiteY40" fmla="*/ 239577 h 585693"/>
                <a:gd name="connsiteX41" fmla="*/ 270511 w 608814"/>
                <a:gd name="connsiteY41" fmla="*/ 251544 h 585693"/>
                <a:gd name="connsiteX42" fmla="*/ 252355 w 608814"/>
                <a:gd name="connsiteY42" fmla="*/ 262038 h 585693"/>
                <a:gd name="connsiteX43" fmla="*/ 253829 w 608814"/>
                <a:gd name="connsiteY43" fmla="*/ 276122 h 585693"/>
                <a:gd name="connsiteX44" fmla="*/ 252355 w 608814"/>
                <a:gd name="connsiteY44" fmla="*/ 290206 h 585693"/>
                <a:gd name="connsiteX45" fmla="*/ 270511 w 608814"/>
                <a:gd name="connsiteY45" fmla="*/ 300700 h 585693"/>
                <a:gd name="connsiteX46" fmla="*/ 278714 w 608814"/>
                <a:gd name="connsiteY46" fmla="*/ 325094 h 585693"/>
                <a:gd name="connsiteX47" fmla="*/ 258253 w 608814"/>
                <a:gd name="connsiteY47" fmla="*/ 321136 h 585693"/>
                <a:gd name="connsiteX48" fmla="*/ 195858 w 608814"/>
                <a:gd name="connsiteY48" fmla="*/ 321136 h 585693"/>
                <a:gd name="connsiteX49" fmla="*/ 212171 w 608814"/>
                <a:gd name="connsiteY49" fmla="*/ 276122 h 585693"/>
                <a:gd name="connsiteX50" fmla="*/ 140191 w 608814"/>
                <a:gd name="connsiteY50" fmla="*/ 204320 h 585693"/>
                <a:gd name="connsiteX51" fmla="*/ 68304 w 608814"/>
                <a:gd name="connsiteY51" fmla="*/ 276122 h 585693"/>
                <a:gd name="connsiteX52" fmla="*/ 140191 w 608814"/>
                <a:gd name="connsiteY52" fmla="*/ 348016 h 585693"/>
                <a:gd name="connsiteX53" fmla="*/ 148486 w 608814"/>
                <a:gd name="connsiteY53" fmla="*/ 347095 h 585693"/>
                <a:gd name="connsiteX54" fmla="*/ 140099 w 608814"/>
                <a:gd name="connsiteY54" fmla="*/ 376000 h 585693"/>
                <a:gd name="connsiteX55" fmla="*/ 140099 w 608814"/>
                <a:gd name="connsiteY55" fmla="*/ 420922 h 585693"/>
                <a:gd name="connsiteX56" fmla="*/ 116229 w 608814"/>
                <a:gd name="connsiteY56" fmla="*/ 420922 h 585693"/>
                <a:gd name="connsiteX57" fmla="*/ 96413 w 608814"/>
                <a:gd name="connsiteY57" fmla="*/ 401131 h 585693"/>
                <a:gd name="connsiteX58" fmla="*/ 96413 w 608814"/>
                <a:gd name="connsiteY58" fmla="*/ 380787 h 585693"/>
                <a:gd name="connsiteX59" fmla="*/ 71806 w 608814"/>
                <a:gd name="connsiteY59" fmla="*/ 366150 h 585693"/>
                <a:gd name="connsiteX60" fmla="*/ 53742 w 608814"/>
                <a:gd name="connsiteY60" fmla="*/ 376552 h 585693"/>
                <a:gd name="connsiteX61" fmla="*/ 38719 w 608814"/>
                <a:gd name="connsiteY61" fmla="*/ 378577 h 585693"/>
                <a:gd name="connsiteX62" fmla="*/ 26738 w 608814"/>
                <a:gd name="connsiteY62" fmla="*/ 369372 h 585693"/>
                <a:gd name="connsiteX63" fmla="*/ 2683 w 608814"/>
                <a:gd name="connsiteY63" fmla="*/ 327764 h 585693"/>
                <a:gd name="connsiteX64" fmla="*/ 9872 w 608814"/>
                <a:gd name="connsiteY64" fmla="*/ 300700 h 585693"/>
                <a:gd name="connsiteX65" fmla="*/ 28120 w 608814"/>
                <a:gd name="connsiteY65" fmla="*/ 290206 h 585693"/>
                <a:gd name="connsiteX66" fmla="*/ 26645 w 608814"/>
                <a:gd name="connsiteY66" fmla="*/ 276122 h 585693"/>
                <a:gd name="connsiteX67" fmla="*/ 28120 w 608814"/>
                <a:gd name="connsiteY67" fmla="*/ 262038 h 585693"/>
                <a:gd name="connsiteX68" fmla="*/ 9872 w 608814"/>
                <a:gd name="connsiteY68" fmla="*/ 251544 h 585693"/>
                <a:gd name="connsiteX69" fmla="*/ 2683 w 608814"/>
                <a:gd name="connsiteY69" fmla="*/ 224572 h 585693"/>
                <a:gd name="connsiteX70" fmla="*/ 26738 w 608814"/>
                <a:gd name="connsiteY70" fmla="*/ 182964 h 585693"/>
                <a:gd name="connsiteX71" fmla="*/ 38719 w 608814"/>
                <a:gd name="connsiteY71" fmla="*/ 173759 h 585693"/>
                <a:gd name="connsiteX72" fmla="*/ 53742 w 608814"/>
                <a:gd name="connsiteY72" fmla="*/ 175692 h 585693"/>
                <a:gd name="connsiteX73" fmla="*/ 71806 w 608814"/>
                <a:gd name="connsiteY73" fmla="*/ 186094 h 585693"/>
                <a:gd name="connsiteX74" fmla="*/ 96413 w 608814"/>
                <a:gd name="connsiteY74" fmla="*/ 171457 h 585693"/>
                <a:gd name="connsiteX75" fmla="*/ 96413 w 608814"/>
                <a:gd name="connsiteY75" fmla="*/ 151113 h 585693"/>
                <a:gd name="connsiteX76" fmla="*/ 116229 w 608814"/>
                <a:gd name="connsiteY76" fmla="*/ 131322 h 585693"/>
                <a:gd name="connsiteX77" fmla="*/ 445756 w 608814"/>
                <a:gd name="connsiteY77" fmla="*/ 83476 h 585693"/>
                <a:gd name="connsiteX78" fmla="*/ 414140 w 608814"/>
                <a:gd name="connsiteY78" fmla="*/ 115044 h 585693"/>
                <a:gd name="connsiteX79" fmla="*/ 445756 w 608814"/>
                <a:gd name="connsiteY79" fmla="*/ 146520 h 585693"/>
                <a:gd name="connsiteX80" fmla="*/ 477371 w 608814"/>
                <a:gd name="connsiteY80" fmla="*/ 115044 h 585693"/>
                <a:gd name="connsiteX81" fmla="*/ 445756 w 608814"/>
                <a:gd name="connsiteY81" fmla="*/ 83476 h 585693"/>
                <a:gd name="connsiteX82" fmla="*/ 426676 w 608814"/>
                <a:gd name="connsiteY82" fmla="*/ 0 h 585693"/>
                <a:gd name="connsiteX83" fmla="*/ 464835 w 608814"/>
                <a:gd name="connsiteY83" fmla="*/ 0 h 585693"/>
                <a:gd name="connsiteX84" fmla="*/ 480597 w 608814"/>
                <a:gd name="connsiteY84" fmla="*/ 15738 h 585693"/>
                <a:gd name="connsiteX85" fmla="*/ 480597 w 608814"/>
                <a:gd name="connsiteY85" fmla="*/ 31936 h 585693"/>
                <a:gd name="connsiteX86" fmla="*/ 500138 w 608814"/>
                <a:gd name="connsiteY86" fmla="*/ 43533 h 585693"/>
                <a:gd name="connsiteX87" fmla="*/ 514425 w 608814"/>
                <a:gd name="connsiteY87" fmla="*/ 35249 h 585693"/>
                <a:gd name="connsiteX88" fmla="*/ 535901 w 608814"/>
                <a:gd name="connsiteY88" fmla="*/ 40956 h 585693"/>
                <a:gd name="connsiteX89" fmla="*/ 554981 w 608814"/>
                <a:gd name="connsiteY89" fmla="*/ 73996 h 585693"/>
                <a:gd name="connsiteX90" fmla="*/ 556640 w 608814"/>
                <a:gd name="connsiteY90" fmla="*/ 85961 h 585693"/>
                <a:gd name="connsiteX91" fmla="*/ 549266 w 608814"/>
                <a:gd name="connsiteY91" fmla="*/ 95440 h 585693"/>
                <a:gd name="connsiteX92" fmla="*/ 534887 w 608814"/>
                <a:gd name="connsiteY92" fmla="*/ 103815 h 585693"/>
                <a:gd name="connsiteX93" fmla="*/ 535993 w 608814"/>
                <a:gd name="connsiteY93" fmla="*/ 115044 h 585693"/>
                <a:gd name="connsiteX94" fmla="*/ 535717 w 608814"/>
                <a:gd name="connsiteY94" fmla="*/ 117621 h 585693"/>
                <a:gd name="connsiteX95" fmla="*/ 521153 w 608814"/>
                <a:gd name="connsiteY95" fmla="*/ 117621 h 585693"/>
                <a:gd name="connsiteX96" fmla="*/ 466126 w 608814"/>
                <a:gd name="connsiteY96" fmla="*/ 172565 h 585693"/>
                <a:gd name="connsiteX97" fmla="*/ 466126 w 608814"/>
                <a:gd name="connsiteY97" fmla="*/ 229719 h 585693"/>
                <a:gd name="connsiteX98" fmla="*/ 466126 w 608814"/>
                <a:gd name="connsiteY98" fmla="*/ 242604 h 585693"/>
                <a:gd name="connsiteX99" fmla="*/ 453590 w 608814"/>
                <a:gd name="connsiteY99" fmla="*/ 229995 h 585693"/>
                <a:gd name="connsiteX100" fmla="*/ 421330 w 608814"/>
                <a:gd name="connsiteY100" fmla="*/ 219319 h 585693"/>
                <a:gd name="connsiteX101" fmla="*/ 411928 w 608814"/>
                <a:gd name="connsiteY101" fmla="*/ 219319 h 585693"/>
                <a:gd name="connsiteX102" fmla="*/ 410914 w 608814"/>
                <a:gd name="connsiteY102" fmla="*/ 214257 h 585693"/>
                <a:gd name="connsiteX103" fmla="*/ 410914 w 608814"/>
                <a:gd name="connsiteY103" fmla="*/ 198059 h 585693"/>
                <a:gd name="connsiteX104" fmla="*/ 391373 w 608814"/>
                <a:gd name="connsiteY104" fmla="*/ 186463 h 585693"/>
                <a:gd name="connsiteX105" fmla="*/ 377086 w 608814"/>
                <a:gd name="connsiteY105" fmla="*/ 194746 h 585693"/>
                <a:gd name="connsiteX106" fmla="*/ 365104 w 608814"/>
                <a:gd name="connsiteY106" fmla="*/ 196310 h 585693"/>
                <a:gd name="connsiteX107" fmla="*/ 355610 w 608814"/>
                <a:gd name="connsiteY107" fmla="*/ 189040 h 585693"/>
                <a:gd name="connsiteX108" fmla="*/ 336530 w 608814"/>
                <a:gd name="connsiteY108" fmla="*/ 155999 h 585693"/>
                <a:gd name="connsiteX109" fmla="*/ 342245 w 608814"/>
                <a:gd name="connsiteY109" fmla="*/ 134463 h 585693"/>
                <a:gd name="connsiteX110" fmla="*/ 356716 w 608814"/>
                <a:gd name="connsiteY110" fmla="*/ 126180 h 585693"/>
                <a:gd name="connsiteX111" fmla="*/ 355518 w 608814"/>
                <a:gd name="connsiteY111" fmla="*/ 115044 h 585693"/>
                <a:gd name="connsiteX112" fmla="*/ 356716 w 608814"/>
                <a:gd name="connsiteY112" fmla="*/ 103815 h 585693"/>
                <a:gd name="connsiteX113" fmla="*/ 342245 w 608814"/>
                <a:gd name="connsiteY113" fmla="*/ 95440 h 585693"/>
                <a:gd name="connsiteX114" fmla="*/ 336530 w 608814"/>
                <a:gd name="connsiteY114" fmla="*/ 73996 h 585693"/>
                <a:gd name="connsiteX115" fmla="*/ 355610 w 608814"/>
                <a:gd name="connsiteY115" fmla="*/ 40956 h 585693"/>
                <a:gd name="connsiteX116" fmla="*/ 365104 w 608814"/>
                <a:gd name="connsiteY116" fmla="*/ 33685 h 585693"/>
                <a:gd name="connsiteX117" fmla="*/ 377086 w 608814"/>
                <a:gd name="connsiteY117" fmla="*/ 35249 h 585693"/>
                <a:gd name="connsiteX118" fmla="*/ 391373 w 608814"/>
                <a:gd name="connsiteY118" fmla="*/ 43533 h 585693"/>
                <a:gd name="connsiteX119" fmla="*/ 410914 w 608814"/>
                <a:gd name="connsiteY119" fmla="*/ 31936 h 585693"/>
                <a:gd name="connsiteX120" fmla="*/ 410914 w 608814"/>
                <a:gd name="connsiteY120" fmla="*/ 15738 h 585693"/>
                <a:gd name="connsiteX121" fmla="*/ 426676 w 608814"/>
                <a:gd name="connsiteY121" fmla="*/ 0 h 5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608814" h="585693">
                  <a:moveTo>
                    <a:pt x="195114" y="351627"/>
                  </a:moveTo>
                  <a:lnTo>
                    <a:pt x="258290" y="351627"/>
                  </a:lnTo>
                  <a:cubicBezTo>
                    <a:pt x="271848" y="351627"/>
                    <a:pt x="282731" y="362580"/>
                    <a:pt x="282731" y="376018"/>
                  </a:cubicBezTo>
                  <a:lnTo>
                    <a:pt x="282731" y="561210"/>
                  </a:lnTo>
                  <a:cubicBezTo>
                    <a:pt x="282731" y="574740"/>
                    <a:pt x="271848" y="585693"/>
                    <a:pt x="258290" y="585693"/>
                  </a:cubicBezTo>
                  <a:lnTo>
                    <a:pt x="195114" y="585693"/>
                  </a:lnTo>
                  <a:cubicBezTo>
                    <a:pt x="181556" y="585693"/>
                    <a:pt x="170673" y="574740"/>
                    <a:pt x="170673" y="561210"/>
                  </a:cubicBezTo>
                  <a:lnTo>
                    <a:pt x="170673" y="376018"/>
                  </a:lnTo>
                  <a:cubicBezTo>
                    <a:pt x="170673" y="362580"/>
                    <a:pt x="181556" y="351627"/>
                    <a:pt x="195114" y="351627"/>
                  </a:cubicBezTo>
                  <a:close/>
                  <a:moveTo>
                    <a:pt x="358100" y="249872"/>
                  </a:moveTo>
                  <a:lnTo>
                    <a:pt x="421316" y="249872"/>
                  </a:lnTo>
                  <a:cubicBezTo>
                    <a:pt x="434771" y="249872"/>
                    <a:pt x="445737" y="260735"/>
                    <a:pt x="445737" y="274267"/>
                  </a:cubicBezTo>
                  <a:lnTo>
                    <a:pt x="445737" y="561206"/>
                  </a:lnTo>
                  <a:cubicBezTo>
                    <a:pt x="445737" y="574738"/>
                    <a:pt x="434771" y="585693"/>
                    <a:pt x="421316" y="585693"/>
                  </a:cubicBezTo>
                  <a:lnTo>
                    <a:pt x="358100" y="585693"/>
                  </a:lnTo>
                  <a:cubicBezTo>
                    <a:pt x="344645" y="585693"/>
                    <a:pt x="333679" y="574738"/>
                    <a:pt x="333679" y="561206"/>
                  </a:cubicBezTo>
                  <a:lnTo>
                    <a:pt x="333679" y="274267"/>
                  </a:lnTo>
                  <a:cubicBezTo>
                    <a:pt x="333679" y="260735"/>
                    <a:pt x="344645" y="249872"/>
                    <a:pt x="358100" y="249872"/>
                  </a:cubicBezTo>
                  <a:close/>
                  <a:moveTo>
                    <a:pt x="140260" y="224680"/>
                  </a:moveTo>
                  <a:cubicBezTo>
                    <a:pt x="168749" y="224680"/>
                    <a:pt x="191844" y="247711"/>
                    <a:pt x="191844" y="276122"/>
                  </a:cubicBezTo>
                  <a:cubicBezTo>
                    <a:pt x="191844" y="304533"/>
                    <a:pt x="168749" y="327564"/>
                    <a:pt x="140260" y="327564"/>
                  </a:cubicBezTo>
                  <a:cubicBezTo>
                    <a:pt x="111771" y="327564"/>
                    <a:pt x="88676" y="304533"/>
                    <a:pt x="88676" y="276122"/>
                  </a:cubicBezTo>
                  <a:cubicBezTo>
                    <a:pt x="88676" y="247711"/>
                    <a:pt x="111771" y="224680"/>
                    <a:pt x="140260" y="224680"/>
                  </a:cubicBezTo>
                  <a:close/>
                  <a:moveTo>
                    <a:pt x="521177" y="148117"/>
                  </a:moveTo>
                  <a:lnTo>
                    <a:pt x="584301" y="148117"/>
                  </a:lnTo>
                  <a:cubicBezTo>
                    <a:pt x="597848" y="148117"/>
                    <a:pt x="608814" y="159070"/>
                    <a:pt x="608814" y="172601"/>
                  </a:cubicBezTo>
                  <a:lnTo>
                    <a:pt x="608814" y="561209"/>
                  </a:lnTo>
                  <a:cubicBezTo>
                    <a:pt x="608814" y="574740"/>
                    <a:pt x="597848" y="585693"/>
                    <a:pt x="584301" y="585693"/>
                  </a:cubicBezTo>
                  <a:lnTo>
                    <a:pt x="521177" y="585693"/>
                  </a:lnTo>
                  <a:cubicBezTo>
                    <a:pt x="507722" y="585693"/>
                    <a:pt x="496756" y="574740"/>
                    <a:pt x="496756" y="561209"/>
                  </a:cubicBezTo>
                  <a:lnTo>
                    <a:pt x="496756" y="172601"/>
                  </a:lnTo>
                  <a:cubicBezTo>
                    <a:pt x="496756" y="159070"/>
                    <a:pt x="507722" y="148117"/>
                    <a:pt x="521177" y="148117"/>
                  </a:cubicBezTo>
                  <a:close/>
                  <a:moveTo>
                    <a:pt x="116229" y="131322"/>
                  </a:moveTo>
                  <a:lnTo>
                    <a:pt x="164246" y="131322"/>
                  </a:lnTo>
                  <a:cubicBezTo>
                    <a:pt x="175214" y="131322"/>
                    <a:pt x="184061" y="140159"/>
                    <a:pt x="184061" y="151113"/>
                  </a:cubicBezTo>
                  <a:lnTo>
                    <a:pt x="184061" y="171457"/>
                  </a:lnTo>
                  <a:cubicBezTo>
                    <a:pt x="193001" y="175231"/>
                    <a:pt x="201019" y="180386"/>
                    <a:pt x="208669" y="186094"/>
                  </a:cubicBezTo>
                  <a:lnTo>
                    <a:pt x="226641" y="175692"/>
                  </a:lnTo>
                  <a:cubicBezTo>
                    <a:pt x="236134" y="170261"/>
                    <a:pt x="248300" y="173482"/>
                    <a:pt x="253737" y="182964"/>
                  </a:cubicBezTo>
                  <a:lnTo>
                    <a:pt x="277792" y="224572"/>
                  </a:lnTo>
                  <a:cubicBezTo>
                    <a:pt x="280465" y="229083"/>
                    <a:pt x="281110" y="234514"/>
                    <a:pt x="279727" y="239577"/>
                  </a:cubicBezTo>
                  <a:cubicBezTo>
                    <a:pt x="278437" y="244640"/>
                    <a:pt x="275119" y="248966"/>
                    <a:pt x="270511" y="251544"/>
                  </a:cubicBezTo>
                  <a:lnTo>
                    <a:pt x="252355" y="262038"/>
                  </a:lnTo>
                  <a:cubicBezTo>
                    <a:pt x="253000" y="266733"/>
                    <a:pt x="253829" y="271335"/>
                    <a:pt x="253829" y="276122"/>
                  </a:cubicBezTo>
                  <a:cubicBezTo>
                    <a:pt x="253829" y="281001"/>
                    <a:pt x="253000" y="285604"/>
                    <a:pt x="252355" y="290206"/>
                  </a:cubicBezTo>
                  <a:lnTo>
                    <a:pt x="270511" y="300700"/>
                  </a:lnTo>
                  <a:cubicBezTo>
                    <a:pt x="279174" y="305671"/>
                    <a:pt x="282308" y="316165"/>
                    <a:pt x="278714" y="325094"/>
                  </a:cubicBezTo>
                  <a:cubicBezTo>
                    <a:pt x="272354" y="322609"/>
                    <a:pt x="265442" y="321136"/>
                    <a:pt x="258253" y="321136"/>
                  </a:cubicBezTo>
                  <a:lnTo>
                    <a:pt x="195858" y="321136"/>
                  </a:lnTo>
                  <a:cubicBezTo>
                    <a:pt x="205904" y="308709"/>
                    <a:pt x="212171" y="293244"/>
                    <a:pt x="212171" y="276122"/>
                  </a:cubicBezTo>
                  <a:cubicBezTo>
                    <a:pt x="212171" y="236539"/>
                    <a:pt x="179914" y="204320"/>
                    <a:pt x="140191" y="204320"/>
                  </a:cubicBezTo>
                  <a:cubicBezTo>
                    <a:pt x="100561" y="204320"/>
                    <a:pt x="68304" y="236539"/>
                    <a:pt x="68304" y="276122"/>
                  </a:cubicBezTo>
                  <a:cubicBezTo>
                    <a:pt x="68304" y="315797"/>
                    <a:pt x="100561" y="348016"/>
                    <a:pt x="140191" y="348016"/>
                  </a:cubicBezTo>
                  <a:cubicBezTo>
                    <a:pt x="143048" y="348016"/>
                    <a:pt x="145721" y="347463"/>
                    <a:pt x="148486" y="347095"/>
                  </a:cubicBezTo>
                  <a:cubicBezTo>
                    <a:pt x="143233" y="355564"/>
                    <a:pt x="140099" y="365414"/>
                    <a:pt x="140099" y="376000"/>
                  </a:cubicBezTo>
                  <a:lnTo>
                    <a:pt x="140099" y="420922"/>
                  </a:lnTo>
                  <a:lnTo>
                    <a:pt x="116229" y="420922"/>
                  </a:lnTo>
                  <a:cubicBezTo>
                    <a:pt x="105261" y="420922"/>
                    <a:pt x="96413" y="412085"/>
                    <a:pt x="96413" y="401131"/>
                  </a:cubicBezTo>
                  <a:lnTo>
                    <a:pt x="96413" y="380787"/>
                  </a:lnTo>
                  <a:cubicBezTo>
                    <a:pt x="87474" y="377013"/>
                    <a:pt x="79455" y="371950"/>
                    <a:pt x="71806" y="366150"/>
                  </a:cubicBezTo>
                  <a:lnTo>
                    <a:pt x="53742" y="376552"/>
                  </a:lnTo>
                  <a:cubicBezTo>
                    <a:pt x="49226" y="379222"/>
                    <a:pt x="43788" y="379866"/>
                    <a:pt x="38719" y="378577"/>
                  </a:cubicBezTo>
                  <a:cubicBezTo>
                    <a:pt x="33650" y="377197"/>
                    <a:pt x="29318" y="373883"/>
                    <a:pt x="26738" y="369372"/>
                  </a:cubicBezTo>
                  <a:lnTo>
                    <a:pt x="2683" y="327764"/>
                  </a:lnTo>
                  <a:cubicBezTo>
                    <a:pt x="-2847" y="318282"/>
                    <a:pt x="471" y="306131"/>
                    <a:pt x="9872" y="300700"/>
                  </a:cubicBezTo>
                  <a:lnTo>
                    <a:pt x="28120" y="290206"/>
                  </a:lnTo>
                  <a:cubicBezTo>
                    <a:pt x="27475" y="285604"/>
                    <a:pt x="26645" y="281001"/>
                    <a:pt x="26645" y="276122"/>
                  </a:cubicBezTo>
                  <a:cubicBezTo>
                    <a:pt x="26645" y="271335"/>
                    <a:pt x="27475" y="266733"/>
                    <a:pt x="28120" y="262038"/>
                  </a:cubicBezTo>
                  <a:lnTo>
                    <a:pt x="9872" y="251544"/>
                  </a:lnTo>
                  <a:cubicBezTo>
                    <a:pt x="471" y="246113"/>
                    <a:pt x="-2847" y="233962"/>
                    <a:pt x="2683" y="224572"/>
                  </a:cubicBezTo>
                  <a:lnTo>
                    <a:pt x="26738" y="182964"/>
                  </a:lnTo>
                  <a:cubicBezTo>
                    <a:pt x="29318" y="178361"/>
                    <a:pt x="33650" y="175139"/>
                    <a:pt x="38719" y="173759"/>
                  </a:cubicBezTo>
                  <a:cubicBezTo>
                    <a:pt x="43788" y="172378"/>
                    <a:pt x="49226" y="173114"/>
                    <a:pt x="53742" y="175692"/>
                  </a:cubicBezTo>
                  <a:lnTo>
                    <a:pt x="71806" y="186094"/>
                  </a:lnTo>
                  <a:cubicBezTo>
                    <a:pt x="79455" y="180386"/>
                    <a:pt x="87474" y="175231"/>
                    <a:pt x="96413" y="171457"/>
                  </a:cubicBezTo>
                  <a:lnTo>
                    <a:pt x="96413" y="151113"/>
                  </a:lnTo>
                  <a:cubicBezTo>
                    <a:pt x="96413" y="140159"/>
                    <a:pt x="105261" y="131322"/>
                    <a:pt x="116229" y="131322"/>
                  </a:cubicBezTo>
                  <a:close/>
                  <a:moveTo>
                    <a:pt x="445756" y="83476"/>
                  </a:moveTo>
                  <a:cubicBezTo>
                    <a:pt x="428335" y="83476"/>
                    <a:pt x="414140" y="97557"/>
                    <a:pt x="414140" y="115044"/>
                  </a:cubicBezTo>
                  <a:cubicBezTo>
                    <a:pt x="414140" y="132438"/>
                    <a:pt x="428335" y="146520"/>
                    <a:pt x="445756" y="146520"/>
                  </a:cubicBezTo>
                  <a:cubicBezTo>
                    <a:pt x="463176" y="146520"/>
                    <a:pt x="477371" y="132438"/>
                    <a:pt x="477371" y="115044"/>
                  </a:cubicBezTo>
                  <a:cubicBezTo>
                    <a:pt x="477371" y="97557"/>
                    <a:pt x="463176" y="83476"/>
                    <a:pt x="445756" y="83476"/>
                  </a:cubicBezTo>
                  <a:close/>
                  <a:moveTo>
                    <a:pt x="426676" y="0"/>
                  </a:moveTo>
                  <a:lnTo>
                    <a:pt x="464835" y="0"/>
                  </a:lnTo>
                  <a:cubicBezTo>
                    <a:pt x="473500" y="0"/>
                    <a:pt x="480597" y="7087"/>
                    <a:pt x="480597" y="15738"/>
                  </a:cubicBezTo>
                  <a:lnTo>
                    <a:pt x="480597" y="31936"/>
                  </a:lnTo>
                  <a:cubicBezTo>
                    <a:pt x="487694" y="34881"/>
                    <a:pt x="494054" y="38931"/>
                    <a:pt x="500138" y="43533"/>
                  </a:cubicBezTo>
                  <a:lnTo>
                    <a:pt x="514425" y="35249"/>
                  </a:lnTo>
                  <a:cubicBezTo>
                    <a:pt x="521983" y="30924"/>
                    <a:pt x="531569" y="33501"/>
                    <a:pt x="535901" y="40956"/>
                  </a:cubicBezTo>
                  <a:lnTo>
                    <a:pt x="554981" y="73996"/>
                  </a:lnTo>
                  <a:cubicBezTo>
                    <a:pt x="557101" y="77585"/>
                    <a:pt x="557654" y="81911"/>
                    <a:pt x="556640" y="85961"/>
                  </a:cubicBezTo>
                  <a:cubicBezTo>
                    <a:pt x="555534" y="89918"/>
                    <a:pt x="552861" y="93415"/>
                    <a:pt x="549266" y="95440"/>
                  </a:cubicBezTo>
                  <a:lnTo>
                    <a:pt x="534887" y="103815"/>
                  </a:lnTo>
                  <a:cubicBezTo>
                    <a:pt x="535348" y="107497"/>
                    <a:pt x="535993" y="111178"/>
                    <a:pt x="535993" y="115044"/>
                  </a:cubicBezTo>
                  <a:cubicBezTo>
                    <a:pt x="535993" y="115872"/>
                    <a:pt x="535809" y="116700"/>
                    <a:pt x="535717" y="117621"/>
                  </a:cubicBezTo>
                  <a:lnTo>
                    <a:pt x="521153" y="117621"/>
                  </a:lnTo>
                  <a:cubicBezTo>
                    <a:pt x="490828" y="117621"/>
                    <a:pt x="466126" y="142286"/>
                    <a:pt x="466126" y="172565"/>
                  </a:cubicBezTo>
                  <a:lnTo>
                    <a:pt x="466126" y="229719"/>
                  </a:lnTo>
                  <a:lnTo>
                    <a:pt x="466126" y="242604"/>
                  </a:lnTo>
                  <a:cubicBezTo>
                    <a:pt x="462715" y="237726"/>
                    <a:pt x="458383" y="233493"/>
                    <a:pt x="453590" y="229995"/>
                  </a:cubicBezTo>
                  <a:cubicBezTo>
                    <a:pt x="444465" y="223369"/>
                    <a:pt x="433404" y="219319"/>
                    <a:pt x="421330" y="219319"/>
                  </a:cubicBezTo>
                  <a:lnTo>
                    <a:pt x="411928" y="219319"/>
                  </a:lnTo>
                  <a:cubicBezTo>
                    <a:pt x="411375" y="217755"/>
                    <a:pt x="410914" y="216098"/>
                    <a:pt x="410914" y="214257"/>
                  </a:cubicBezTo>
                  <a:lnTo>
                    <a:pt x="410914" y="198059"/>
                  </a:lnTo>
                  <a:cubicBezTo>
                    <a:pt x="403817" y="195114"/>
                    <a:pt x="397457" y="191064"/>
                    <a:pt x="391373" y="186463"/>
                  </a:cubicBezTo>
                  <a:lnTo>
                    <a:pt x="377086" y="194746"/>
                  </a:lnTo>
                  <a:cubicBezTo>
                    <a:pt x="373492" y="196863"/>
                    <a:pt x="369160" y="197415"/>
                    <a:pt x="365104" y="196310"/>
                  </a:cubicBezTo>
                  <a:cubicBezTo>
                    <a:pt x="361140" y="195206"/>
                    <a:pt x="357638" y="192629"/>
                    <a:pt x="355610" y="189040"/>
                  </a:cubicBezTo>
                  <a:lnTo>
                    <a:pt x="336530" y="155999"/>
                  </a:lnTo>
                  <a:cubicBezTo>
                    <a:pt x="332198" y="148452"/>
                    <a:pt x="334687" y="138881"/>
                    <a:pt x="342245" y="134463"/>
                  </a:cubicBezTo>
                  <a:lnTo>
                    <a:pt x="356716" y="126180"/>
                  </a:lnTo>
                  <a:cubicBezTo>
                    <a:pt x="356163" y="122498"/>
                    <a:pt x="355518" y="118817"/>
                    <a:pt x="355518" y="115044"/>
                  </a:cubicBezTo>
                  <a:cubicBezTo>
                    <a:pt x="355518" y="111178"/>
                    <a:pt x="356163" y="107497"/>
                    <a:pt x="356716" y="103815"/>
                  </a:cubicBezTo>
                  <a:lnTo>
                    <a:pt x="342245" y="95440"/>
                  </a:lnTo>
                  <a:cubicBezTo>
                    <a:pt x="334687" y="91115"/>
                    <a:pt x="332198" y="81543"/>
                    <a:pt x="336530" y="73996"/>
                  </a:cubicBezTo>
                  <a:lnTo>
                    <a:pt x="355610" y="40956"/>
                  </a:lnTo>
                  <a:cubicBezTo>
                    <a:pt x="357638" y="37366"/>
                    <a:pt x="361140" y="34789"/>
                    <a:pt x="365104" y="33685"/>
                  </a:cubicBezTo>
                  <a:cubicBezTo>
                    <a:pt x="369160" y="32580"/>
                    <a:pt x="373492" y="33133"/>
                    <a:pt x="377086" y="35249"/>
                  </a:cubicBezTo>
                  <a:lnTo>
                    <a:pt x="391373" y="43533"/>
                  </a:lnTo>
                  <a:cubicBezTo>
                    <a:pt x="397457" y="38931"/>
                    <a:pt x="403817" y="34881"/>
                    <a:pt x="410914" y="31936"/>
                  </a:cubicBezTo>
                  <a:lnTo>
                    <a:pt x="410914" y="15738"/>
                  </a:lnTo>
                  <a:cubicBezTo>
                    <a:pt x="410914" y="7087"/>
                    <a:pt x="418011" y="0"/>
                    <a:pt x="426676" y="0"/>
                  </a:cubicBezTo>
                  <a:close/>
                </a:path>
              </a:pathLst>
            </a:custGeom>
            <a:solidFill>
              <a:schemeClr val="bg1"/>
            </a:solidFill>
            <a:ln>
              <a:noFill/>
            </a:ln>
          </p:spPr>
          <p:txBody>
            <a:bodyPr/>
            <a:lstStyle/>
            <a:p>
              <a:endParaRPr lang="zh-CN" altLang="en-US"/>
            </a:p>
          </p:txBody>
        </p:sp>
      </p:grpSp>
      <p:grpSp>
        <p:nvGrpSpPr>
          <p:cNvPr id="45" name="组合 44"/>
          <p:cNvGrpSpPr/>
          <p:nvPr/>
        </p:nvGrpSpPr>
        <p:grpSpPr>
          <a:xfrm>
            <a:off x="855625" y="4094701"/>
            <a:ext cx="3024000" cy="972000"/>
            <a:chOff x="6105529" y="4094701"/>
            <a:chExt cx="3024000" cy="972000"/>
          </a:xfrm>
        </p:grpSpPr>
        <p:sp>
          <p:nvSpPr>
            <p:cNvPr id="32" name="íṡḻídé"/>
            <p:cNvSpPr/>
            <p:nvPr/>
          </p:nvSpPr>
          <p:spPr>
            <a:xfrm>
              <a:off x="6105529" y="4094701"/>
              <a:ext cx="3024000" cy="972000"/>
            </a:xfrm>
            <a:prstGeom prst="parallelogram">
              <a:avLst>
                <a:gd name="adj" fmla="val 52419"/>
              </a:avLst>
            </a:prstGeom>
            <a:solidFill>
              <a:schemeClr val="accent3">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p>
          </p:txBody>
        </p:sp>
        <p:sp>
          <p:nvSpPr>
            <p:cNvPr id="22" name="î$ļiďe"/>
            <p:cNvSpPr/>
            <p:nvPr/>
          </p:nvSpPr>
          <p:spPr bwMode="auto">
            <a:xfrm>
              <a:off x="7275645" y="4332697"/>
              <a:ext cx="684000" cy="540000"/>
            </a:xfrm>
            <a:custGeom>
              <a:avLst/>
              <a:gdLst>
                <a:gd name="connsiteX0" fmla="*/ 61288 w 609549"/>
                <a:gd name="connsiteY0" fmla="*/ 383285 h 586216"/>
                <a:gd name="connsiteX1" fmla="*/ 71162 w 609549"/>
                <a:gd name="connsiteY1" fmla="*/ 387101 h 586216"/>
                <a:gd name="connsiteX2" fmla="*/ 120018 w 609549"/>
                <a:gd name="connsiteY2" fmla="*/ 435892 h 586216"/>
                <a:gd name="connsiteX3" fmla="*/ 120018 w 609549"/>
                <a:gd name="connsiteY3" fmla="*/ 454200 h 586216"/>
                <a:gd name="connsiteX4" fmla="*/ 56639 w 609549"/>
                <a:gd name="connsiteY4" fmla="*/ 517543 h 586216"/>
                <a:gd name="connsiteX5" fmla="*/ 35592 w 609549"/>
                <a:gd name="connsiteY5" fmla="*/ 513644 h 586216"/>
                <a:gd name="connsiteX6" fmla="*/ 51877 w 609549"/>
                <a:gd name="connsiteY6" fmla="*/ 388099 h 586216"/>
                <a:gd name="connsiteX7" fmla="*/ 61288 w 609549"/>
                <a:gd name="connsiteY7" fmla="*/ 383285 h 586216"/>
                <a:gd name="connsiteX8" fmla="*/ 235245 w 609549"/>
                <a:gd name="connsiteY8" fmla="*/ 302810 h 586216"/>
                <a:gd name="connsiteX9" fmla="*/ 306042 w 609549"/>
                <a:gd name="connsiteY9" fmla="*/ 373466 h 586216"/>
                <a:gd name="connsiteX10" fmla="*/ 258717 w 609549"/>
                <a:gd name="connsiteY10" fmla="*/ 420680 h 586216"/>
                <a:gd name="connsiteX11" fmla="*/ 230246 w 609549"/>
                <a:gd name="connsiteY11" fmla="*/ 550152 h 586216"/>
                <a:gd name="connsiteX12" fmla="*/ 92223 w 609549"/>
                <a:gd name="connsiteY12" fmla="*/ 575305 h 586216"/>
                <a:gd name="connsiteX13" fmla="*/ 88748 w 609549"/>
                <a:gd name="connsiteY13" fmla="*/ 556143 h 586216"/>
                <a:gd name="connsiteX14" fmla="*/ 165115 w 609549"/>
                <a:gd name="connsiteY14" fmla="*/ 479877 h 586216"/>
                <a:gd name="connsiteX15" fmla="*/ 165115 w 609549"/>
                <a:gd name="connsiteY15" fmla="*/ 446308 h 586216"/>
                <a:gd name="connsiteX16" fmla="*/ 88700 w 609549"/>
                <a:gd name="connsiteY16" fmla="*/ 369995 h 586216"/>
                <a:gd name="connsiteX17" fmla="*/ 92128 w 609549"/>
                <a:gd name="connsiteY17" fmla="*/ 350976 h 586216"/>
                <a:gd name="connsiteX18" fmla="*/ 189111 w 609549"/>
                <a:gd name="connsiteY18" fmla="*/ 348884 h 586216"/>
                <a:gd name="connsiteX19" fmla="*/ 257958 w 609549"/>
                <a:gd name="connsiteY19" fmla="*/ 161679 h 586216"/>
                <a:gd name="connsiteX20" fmla="*/ 317251 w 609549"/>
                <a:gd name="connsiteY20" fmla="*/ 220879 h 586216"/>
                <a:gd name="connsiteX21" fmla="*/ 388070 w 609549"/>
                <a:gd name="connsiteY21" fmla="*/ 291586 h 586216"/>
                <a:gd name="connsiteX22" fmla="*/ 604906 w 609549"/>
                <a:gd name="connsiteY22" fmla="*/ 508130 h 586216"/>
                <a:gd name="connsiteX23" fmla="*/ 604906 w 609549"/>
                <a:gd name="connsiteY23" fmla="*/ 530526 h 586216"/>
                <a:gd name="connsiteX24" fmla="*/ 556567 w 609549"/>
                <a:gd name="connsiteY24" fmla="*/ 578789 h 586216"/>
                <a:gd name="connsiteX25" fmla="*/ 545327 w 609549"/>
                <a:gd name="connsiteY25" fmla="*/ 583449 h 586216"/>
                <a:gd name="connsiteX26" fmla="*/ 534135 w 609549"/>
                <a:gd name="connsiteY26" fmla="*/ 578789 h 586216"/>
                <a:gd name="connsiteX27" fmla="*/ 317251 w 609549"/>
                <a:gd name="connsiteY27" fmla="*/ 362293 h 586216"/>
                <a:gd name="connsiteX28" fmla="*/ 246481 w 609549"/>
                <a:gd name="connsiteY28" fmla="*/ 291586 h 586216"/>
                <a:gd name="connsiteX29" fmla="*/ 187140 w 609549"/>
                <a:gd name="connsiteY29" fmla="*/ 232339 h 586216"/>
                <a:gd name="connsiteX30" fmla="*/ 58606 w 609549"/>
                <a:gd name="connsiteY30" fmla="*/ 160814 h 586216"/>
                <a:gd name="connsiteX31" fmla="*/ 126401 w 609549"/>
                <a:gd name="connsiteY31" fmla="*/ 228498 h 586216"/>
                <a:gd name="connsiteX32" fmla="*/ 111975 w 609549"/>
                <a:gd name="connsiteY32" fmla="*/ 242899 h 586216"/>
                <a:gd name="connsiteX33" fmla="*/ 119307 w 609549"/>
                <a:gd name="connsiteY33" fmla="*/ 250219 h 586216"/>
                <a:gd name="connsiteX34" fmla="*/ 119307 w 609549"/>
                <a:gd name="connsiteY34" fmla="*/ 277692 h 586216"/>
                <a:gd name="connsiteX35" fmla="*/ 115641 w 609549"/>
                <a:gd name="connsiteY35" fmla="*/ 281352 h 586216"/>
                <a:gd name="connsiteX36" fmla="*/ 88123 w 609549"/>
                <a:gd name="connsiteY36" fmla="*/ 281352 h 586216"/>
                <a:gd name="connsiteX37" fmla="*/ 5712 w 609549"/>
                <a:gd name="connsiteY37" fmla="*/ 199029 h 586216"/>
                <a:gd name="connsiteX38" fmla="*/ 5712 w 609549"/>
                <a:gd name="connsiteY38" fmla="*/ 171604 h 586216"/>
                <a:gd name="connsiteX39" fmla="*/ 9378 w 609549"/>
                <a:gd name="connsiteY39" fmla="*/ 167944 h 586216"/>
                <a:gd name="connsiteX40" fmla="*/ 36849 w 609549"/>
                <a:gd name="connsiteY40" fmla="*/ 167944 h 586216"/>
                <a:gd name="connsiteX41" fmla="*/ 44180 w 609549"/>
                <a:gd name="connsiteY41" fmla="*/ 175264 h 586216"/>
                <a:gd name="connsiteX42" fmla="*/ 585775 w 609549"/>
                <a:gd name="connsiteY42" fmla="*/ 66370 h 586216"/>
                <a:gd name="connsiteX43" fmla="*/ 595263 w 609549"/>
                <a:gd name="connsiteY43" fmla="*/ 73839 h 586216"/>
                <a:gd name="connsiteX44" fmla="*/ 578978 w 609549"/>
                <a:gd name="connsiteY44" fmla="*/ 199341 h 586216"/>
                <a:gd name="connsiteX45" fmla="*/ 559693 w 609549"/>
                <a:gd name="connsiteY45" fmla="*/ 200387 h 586216"/>
                <a:gd name="connsiteX46" fmla="*/ 510789 w 609549"/>
                <a:gd name="connsiteY46" fmla="*/ 151612 h 586216"/>
                <a:gd name="connsiteX47" fmla="*/ 510789 w 609549"/>
                <a:gd name="connsiteY47" fmla="*/ 133262 h 586216"/>
                <a:gd name="connsiteX48" fmla="*/ 574216 w 609549"/>
                <a:gd name="connsiteY48" fmla="*/ 69988 h 586216"/>
                <a:gd name="connsiteX49" fmla="*/ 585775 w 609549"/>
                <a:gd name="connsiteY49" fmla="*/ 66370 h 586216"/>
                <a:gd name="connsiteX50" fmla="*/ 158702 w 609549"/>
                <a:gd name="connsiteY50" fmla="*/ 26758 h 586216"/>
                <a:gd name="connsiteX51" fmla="*/ 172463 w 609549"/>
                <a:gd name="connsiteY51" fmla="*/ 32464 h 586216"/>
                <a:gd name="connsiteX52" fmla="*/ 179701 w 609549"/>
                <a:gd name="connsiteY52" fmla="*/ 39691 h 586216"/>
                <a:gd name="connsiteX53" fmla="*/ 246935 w 609549"/>
                <a:gd name="connsiteY53" fmla="*/ 106831 h 586216"/>
                <a:gd name="connsiteX54" fmla="*/ 254886 w 609549"/>
                <a:gd name="connsiteY54" fmla="*/ 114819 h 586216"/>
                <a:gd name="connsiteX55" fmla="*/ 257600 w 609549"/>
                <a:gd name="connsiteY55" fmla="*/ 138879 h 586216"/>
                <a:gd name="connsiteX56" fmla="*/ 254886 w 609549"/>
                <a:gd name="connsiteY56" fmla="*/ 142255 h 586216"/>
                <a:gd name="connsiteX57" fmla="*/ 252315 w 609549"/>
                <a:gd name="connsiteY57" fmla="*/ 144823 h 586216"/>
                <a:gd name="connsiteX58" fmla="*/ 246696 w 609549"/>
                <a:gd name="connsiteY58" fmla="*/ 150434 h 586216"/>
                <a:gd name="connsiteX59" fmla="*/ 175892 w 609549"/>
                <a:gd name="connsiteY59" fmla="*/ 221140 h 586216"/>
                <a:gd name="connsiteX60" fmla="*/ 172463 w 609549"/>
                <a:gd name="connsiteY60" fmla="*/ 224611 h 586216"/>
                <a:gd name="connsiteX61" fmla="*/ 170130 w 609549"/>
                <a:gd name="connsiteY61" fmla="*/ 226560 h 586216"/>
                <a:gd name="connsiteX62" fmla="*/ 162274 w 609549"/>
                <a:gd name="connsiteY62" fmla="*/ 229936 h 586216"/>
                <a:gd name="connsiteX63" fmla="*/ 158702 w 609549"/>
                <a:gd name="connsiteY63" fmla="*/ 230269 h 586216"/>
                <a:gd name="connsiteX64" fmla="*/ 144942 w 609549"/>
                <a:gd name="connsiteY64" fmla="*/ 224611 h 586216"/>
                <a:gd name="connsiteX65" fmla="*/ 137609 w 609549"/>
                <a:gd name="connsiteY65" fmla="*/ 217288 h 586216"/>
                <a:gd name="connsiteX66" fmla="*/ 69804 w 609549"/>
                <a:gd name="connsiteY66" fmla="*/ 149578 h 586216"/>
                <a:gd name="connsiteX67" fmla="*/ 62519 w 609549"/>
                <a:gd name="connsiteY67" fmla="*/ 142255 h 586216"/>
                <a:gd name="connsiteX68" fmla="*/ 62519 w 609549"/>
                <a:gd name="connsiteY68" fmla="*/ 114819 h 586216"/>
                <a:gd name="connsiteX69" fmla="*/ 144942 w 609549"/>
                <a:gd name="connsiteY69" fmla="*/ 32464 h 586216"/>
                <a:gd name="connsiteX70" fmla="*/ 158702 w 609549"/>
                <a:gd name="connsiteY70" fmla="*/ 26758 h 586216"/>
                <a:gd name="connsiteX71" fmla="*/ 254809 w 609549"/>
                <a:gd name="connsiteY71" fmla="*/ 6542 h 586216"/>
                <a:gd name="connsiteX72" fmla="*/ 321015 w 609549"/>
                <a:gd name="connsiteY72" fmla="*/ 29913 h 586216"/>
                <a:gd name="connsiteX73" fmla="*/ 260017 w 609549"/>
                <a:gd name="connsiteY73" fmla="*/ 97465 h 586216"/>
                <a:gd name="connsiteX74" fmla="*/ 193067 w 609549"/>
                <a:gd name="connsiteY74" fmla="*/ 30626 h 586216"/>
                <a:gd name="connsiteX75" fmla="*/ 254809 w 609549"/>
                <a:gd name="connsiteY75" fmla="*/ 6542 h 586216"/>
                <a:gd name="connsiteX76" fmla="*/ 503105 w 609549"/>
                <a:gd name="connsiteY76" fmla="*/ 953 h 586216"/>
                <a:gd name="connsiteX77" fmla="*/ 538560 w 609549"/>
                <a:gd name="connsiteY77" fmla="*/ 10911 h 586216"/>
                <a:gd name="connsiteX78" fmla="*/ 542083 w 609549"/>
                <a:gd name="connsiteY78" fmla="*/ 30073 h 586216"/>
                <a:gd name="connsiteX79" fmla="*/ 465709 w 609549"/>
                <a:gd name="connsiteY79" fmla="*/ 106341 h 586216"/>
                <a:gd name="connsiteX80" fmla="*/ 465709 w 609549"/>
                <a:gd name="connsiteY80" fmla="*/ 139911 h 586216"/>
                <a:gd name="connsiteX81" fmla="*/ 542131 w 609549"/>
                <a:gd name="connsiteY81" fmla="*/ 216227 h 586216"/>
                <a:gd name="connsiteX82" fmla="*/ 538655 w 609549"/>
                <a:gd name="connsiteY82" fmla="*/ 235246 h 586216"/>
                <a:gd name="connsiteX83" fmla="*/ 442187 w 609549"/>
                <a:gd name="connsiteY83" fmla="*/ 237528 h 586216"/>
                <a:gd name="connsiteX84" fmla="*/ 399238 w 609549"/>
                <a:gd name="connsiteY84" fmla="*/ 280370 h 586216"/>
                <a:gd name="connsiteX85" fmla="*/ 328482 w 609549"/>
                <a:gd name="connsiteY85" fmla="*/ 209712 h 586216"/>
                <a:gd name="connsiteX86" fmla="*/ 372240 w 609549"/>
                <a:gd name="connsiteY86" fmla="*/ 166015 h 586216"/>
                <a:gd name="connsiteX87" fmla="*/ 400571 w 609549"/>
                <a:gd name="connsiteY87" fmla="*/ 36064 h 586216"/>
                <a:gd name="connsiteX88" fmla="*/ 503105 w 609549"/>
                <a:gd name="connsiteY88" fmla="*/ 953 h 58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09549" h="586216">
                  <a:moveTo>
                    <a:pt x="61288" y="383285"/>
                  </a:moveTo>
                  <a:cubicBezTo>
                    <a:pt x="64829" y="383106"/>
                    <a:pt x="68448" y="384367"/>
                    <a:pt x="71162" y="387101"/>
                  </a:cubicBezTo>
                  <a:lnTo>
                    <a:pt x="120018" y="435892"/>
                  </a:lnTo>
                  <a:cubicBezTo>
                    <a:pt x="125113" y="440933"/>
                    <a:pt x="125113" y="449160"/>
                    <a:pt x="120018" y="454200"/>
                  </a:cubicBezTo>
                  <a:lnTo>
                    <a:pt x="56639" y="517543"/>
                  </a:lnTo>
                  <a:cubicBezTo>
                    <a:pt x="50211" y="523963"/>
                    <a:pt x="39211" y="522013"/>
                    <a:pt x="35592" y="513644"/>
                  </a:cubicBezTo>
                  <a:cubicBezTo>
                    <a:pt x="17783" y="472794"/>
                    <a:pt x="23211" y="424288"/>
                    <a:pt x="51877" y="388099"/>
                  </a:cubicBezTo>
                  <a:cubicBezTo>
                    <a:pt x="54282" y="385079"/>
                    <a:pt x="57746" y="383463"/>
                    <a:pt x="61288" y="383285"/>
                  </a:cubicBezTo>
                  <a:close/>
                  <a:moveTo>
                    <a:pt x="235245" y="302810"/>
                  </a:moveTo>
                  <a:lnTo>
                    <a:pt x="306042" y="373466"/>
                  </a:lnTo>
                  <a:lnTo>
                    <a:pt x="258717" y="420680"/>
                  </a:lnTo>
                  <a:cubicBezTo>
                    <a:pt x="274667" y="464329"/>
                    <a:pt x="265192" y="515300"/>
                    <a:pt x="230246" y="550152"/>
                  </a:cubicBezTo>
                  <a:cubicBezTo>
                    <a:pt x="192919" y="587430"/>
                    <a:pt x="137644" y="595798"/>
                    <a:pt x="92223" y="575305"/>
                  </a:cubicBezTo>
                  <a:cubicBezTo>
                    <a:pt x="84701" y="571882"/>
                    <a:pt x="82892" y="561992"/>
                    <a:pt x="88748" y="556143"/>
                  </a:cubicBezTo>
                  <a:lnTo>
                    <a:pt x="165115" y="479877"/>
                  </a:lnTo>
                  <a:cubicBezTo>
                    <a:pt x="174399" y="470605"/>
                    <a:pt x="174399" y="455580"/>
                    <a:pt x="165115" y="446308"/>
                  </a:cubicBezTo>
                  <a:lnTo>
                    <a:pt x="88700" y="369995"/>
                  </a:lnTo>
                  <a:cubicBezTo>
                    <a:pt x="82844" y="364194"/>
                    <a:pt x="84653" y="354399"/>
                    <a:pt x="92128" y="350976"/>
                  </a:cubicBezTo>
                  <a:cubicBezTo>
                    <a:pt x="122789" y="337092"/>
                    <a:pt x="157973" y="336379"/>
                    <a:pt x="189111" y="348884"/>
                  </a:cubicBezTo>
                  <a:close/>
                  <a:moveTo>
                    <a:pt x="257958" y="161679"/>
                  </a:moveTo>
                  <a:lnTo>
                    <a:pt x="317251" y="220879"/>
                  </a:lnTo>
                  <a:lnTo>
                    <a:pt x="388070" y="291586"/>
                  </a:lnTo>
                  <a:lnTo>
                    <a:pt x="604906" y="508130"/>
                  </a:lnTo>
                  <a:cubicBezTo>
                    <a:pt x="611097" y="514311"/>
                    <a:pt x="611097" y="524344"/>
                    <a:pt x="604906" y="530526"/>
                  </a:cubicBezTo>
                  <a:lnTo>
                    <a:pt x="556567" y="578789"/>
                  </a:lnTo>
                  <a:cubicBezTo>
                    <a:pt x="553471" y="581880"/>
                    <a:pt x="549423" y="583449"/>
                    <a:pt x="545327" y="583449"/>
                  </a:cubicBezTo>
                  <a:cubicBezTo>
                    <a:pt x="541279" y="583449"/>
                    <a:pt x="537231" y="581880"/>
                    <a:pt x="534135" y="578789"/>
                  </a:cubicBezTo>
                  <a:lnTo>
                    <a:pt x="317251" y="362293"/>
                  </a:lnTo>
                  <a:lnTo>
                    <a:pt x="246481" y="291586"/>
                  </a:lnTo>
                  <a:lnTo>
                    <a:pt x="187140" y="232339"/>
                  </a:lnTo>
                  <a:close/>
                  <a:moveTo>
                    <a:pt x="58606" y="160814"/>
                  </a:moveTo>
                  <a:lnTo>
                    <a:pt x="126401" y="228498"/>
                  </a:lnTo>
                  <a:lnTo>
                    <a:pt x="111975" y="242899"/>
                  </a:lnTo>
                  <a:lnTo>
                    <a:pt x="119307" y="250219"/>
                  </a:lnTo>
                  <a:cubicBezTo>
                    <a:pt x="126877" y="257824"/>
                    <a:pt x="126877" y="270087"/>
                    <a:pt x="119307" y="277692"/>
                  </a:cubicBezTo>
                  <a:lnTo>
                    <a:pt x="115641" y="281352"/>
                  </a:lnTo>
                  <a:cubicBezTo>
                    <a:pt x="108024" y="288909"/>
                    <a:pt x="95741" y="288909"/>
                    <a:pt x="88123" y="281352"/>
                  </a:cubicBezTo>
                  <a:lnTo>
                    <a:pt x="5712" y="199029"/>
                  </a:lnTo>
                  <a:cubicBezTo>
                    <a:pt x="-1905" y="191424"/>
                    <a:pt x="-1905" y="179161"/>
                    <a:pt x="5712" y="171604"/>
                  </a:cubicBezTo>
                  <a:lnTo>
                    <a:pt x="9378" y="167944"/>
                  </a:lnTo>
                  <a:cubicBezTo>
                    <a:pt x="16948" y="160339"/>
                    <a:pt x="29231" y="160339"/>
                    <a:pt x="36849" y="167944"/>
                  </a:cubicBezTo>
                  <a:lnTo>
                    <a:pt x="44180" y="175264"/>
                  </a:lnTo>
                  <a:close/>
                  <a:moveTo>
                    <a:pt x="585775" y="66370"/>
                  </a:moveTo>
                  <a:cubicBezTo>
                    <a:pt x="589775" y="67101"/>
                    <a:pt x="593430" y="69680"/>
                    <a:pt x="595263" y="73839"/>
                  </a:cubicBezTo>
                  <a:cubicBezTo>
                    <a:pt x="613072" y="114675"/>
                    <a:pt x="607644" y="163212"/>
                    <a:pt x="578978" y="199341"/>
                  </a:cubicBezTo>
                  <a:cubicBezTo>
                    <a:pt x="574168" y="205379"/>
                    <a:pt x="565121" y="205854"/>
                    <a:pt x="559693" y="200387"/>
                  </a:cubicBezTo>
                  <a:lnTo>
                    <a:pt x="510789" y="151612"/>
                  </a:lnTo>
                  <a:cubicBezTo>
                    <a:pt x="505742" y="146526"/>
                    <a:pt x="505742" y="138349"/>
                    <a:pt x="510789" y="133262"/>
                  </a:cubicBezTo>
                  <a:lnTo>
                    <a:pt x="574216" y="69988"/>
                  </a:lnTo>
                  <a:cubicBezTo>
                    <a:pt x="577430" y="66756"/>
                    <a:pt x="581775" y="65639"/>
                    <a:pt x="585775" y="66370"/>
                  </a:cubicBezTo>
                  <a:close/>
                  <a:moveTo>
                    <a:pt x="158702" y="26758"/>
                  </a:moveTo>
                  <a:cubicBezTo>
                    <a:pt x="163655" y="26758"/>
                    <a:pt x="168654" y="28660"/>
                    <a:pt x="172463" y="32464"/>
                  </a:cubicBezTo>
                  <a:lnTo>
                    <a:pt x="179701" y="39691"/>
                  </a:lnTo>
                  <a:lnTo>
                    <a:pt x="246935" y="106831"/>
                  </a:lnTo>
                  <a:lnTo>
                    <a:pt x="254886" y="114819"/>
                  </a:lnTo>
                  <a:cubicBezTo>
                    <a:pt x="261457" y="121334"/>
                    <a:pt x="262362" y="131414"/>
                    <a:pt x="257600" y="138879"/>
                  </a:cubicBezTo>
                  <a:cubicBezTo>
                    <a:pt x="256839" y="140068"/>
                    <a:pt x="255934" y="141209"/>
                    <a:pt x="254886" y="142255"/>
                  </a:cubicBezTo>
                  <a:lnTo>
                    <a:pt x="252315" y="144823"/>
                  </a:lnTo>
                  <a:lnTo>
                    <a:pt x="246696" y="150434"/>
                  </a:lnTo>
                  <a:lnTo>
                    <a:pt x="175892" y="221140"/>
                  </a:lnTo>
                  <a:lnTo>
                    <a:pt x="172463" y="224611"/>
                  </a:lnTo>
                  <a:cubicBezTo>
                    <a:pt x="171702" y="225324"/>
                    <a:pt x="170940" y="225990"/>
                    <a:pt x="170130" y="226560"/>
                  </a:cubicBezTo>
                  <a:cubicBezTo>
                    <a:pt x="167749" y="228319"/>
                    <a:pt x="165083" y="229413"/>
                    <a:pt x="162274" y="229936"/>
                  </a:cubicBezTo>
                  <a:cubicBezTo>
                    <a:pt x="161083" y="230174"/>
                    <a:pt x="159893" y="230269"/>
                    <a:pt x="158702" y="230269"/>
                  </a:cubicBezTo>
                  <a:cubicBezTo>
                    <a:pt x="153703" y="230269"/>
                    <a:pt x="148751" y="228367"/>
                    <a:pt x="144942" y="224611"/>
                  </a:cubicBezTo>
                  <a:lnTo>
                    <a:pt x="137609" y="217288"/>
                  </a:lnTo>
                  <a:lnTo>
                    <a:pt x="69804" y="149578"/>
                  </a:lnTo>
                  <a:lnTo>
                    <a:pt x="62519" y="142255"/>
                  </a:lnTo>
                  <a:cubicBezTo>
                    <a:pt x="54900" y="134647"/>
                    <a:pt x="54900" y="122380"/>
                    <a:pt x="62519" y="114819"/>
                  </a:cubicBezTo>
                  <a:lnTo>
                    <a:pt x="144942" y="32464"/>
                  </a:lnTo>
                  <a:cubicBezTo>
                    <a:pt x="148751" y="28660"/>
                    <a:pt x="153750" y="26758"/>
                    <a:pt x="158702" y="26758"/>
                  </a:cubicBezTo>
                  <a:close/>
                  <a:moveTo>
                    <a:pt x="254809" y="6542"/>
                  </a:moveTo>
                  <a:cubicBezTo>
                    <a:pt x="277279" y="4029"/>
                    <a:pt x="300492" y="9424"/>
                    <a:pt x="321015" y="29913"/>
                  </a:cubicBezTo>
                  <a:cubicBezTo>
                    <a:pt x="380347" y="89193"/>
                    <a:pt x="337205" y="46124"/>
                    <a:pt x="260017" y="97465"/>
                  </a:cubicBezTo>
                  <a:lnTo>
                    <a:pt x="193067" y="30626"/>
                  </a:lnTo>
                  <a:cubicBezTo>
                    <a:pt x="210614" y="19479"/>
                    <a:pt x="232340" y="9056"/>
                    <a:pt x="254809" y="6542"/>
                  </a:cubicBezTo>
                  <a:close/>
                  <a:moveTo>
                    <a:pt x="503105" y="953"/>
                  </a:moveTo>
                  <a:cubicBezTo>
                    <a:pt x="515252" y="2468"/>
                    <a:pt x="527216" y="5788"/>
                    <a:pt x="538560" y="10911"/>
                  </a:cubicBezTo>
                  <a:cubicBezTo>
                    <a:pt x="546131" y="14334"/>
                    <a:pt x="547940" y="24224"/>
                    <a:pt x="542083" y="30073"/>
                  </a:cubicBezTo>
                  <a:lnTo>
                    <a:pt x="465709" y="106341"/>
                  </a:lnTo>
                  <a:cubicBezTo>
                    <a:pt x="456424" y="115613"/>
                    <a:pt x="456424" y="130639"/>
                    <a:pt x="465709" y="139911"/>
                  </a:cubicBezTo>
                  <a:lnTo>
                    <a:pt x="542131" y="216227"/>
                  </a:lnTo>
                  <a:cubicBezTo>
                    <a:pt x="547940" y="222028"/>
                    <a:pt x="546178" y="231823"/>
                    <a:pt x="538655" y="235246"/>
                  </a:cubicBezTo>
                  <a:cubicBezTo>
                    <a:pt x="508181" y="249035"/>
                    <a:pt x="473184" y="249844"/>
                    <a:pt x="442187" y="237528"/>
                  </a:cubicBezTo>
                  <a:lnTo>
                    <a:pt x="399238" y="280370"/>
                  </a:lnTo>
                  <a:lnTo>
                    <a:pt x="328482" y="209712"/>
                  </a:lnTo>
                  <a:lnTo>
                    <a:pt x="372240" y="166015"/>
                  </a:lnTo>
                  <a:cubicBezTo>
                    <a:pt x="356051" y="122270"/>
                    <a:pt x="365527" y="71060"/>
                    <a:pt x="400571" y="36064"/>
                  </a:cubicBezTo>
                  <a:cubicBezTo>
                    <a:pt x="428569" y="8106"/>
                    <a:pt x="466664" y="-3592"/>
                    <a:pt x="503105" y="953"/>
                  </a:cubicBezTo>
                  <a:close/>
                </a:path>
              </a:pathLst>
            </a:custGeom>
            <a:solidFill>
              <a:schemeClr val="bg1"/>
            </a:solidFill>
            <a:ln>
              <a:noFill/>
            </a:ln>
          </p:spPr>
          <p:txBody>
            <a:bodyPr/>
            <a:lstStyle/>
            <a:p>
              <a:endParaRPr lang="zh-CN" altLang="en-US"/>
            </a:p>
          </p:txBody>
        </p:sp>
      </p:grpSp>
      <p:cxnSp>
        <p:nvCxnSpPr>
          <p:cNvPr id="34" name="直接连接符 33"/>
          <p:cNvCxnSpPr/>
          <p:nvPr/>
        </p:nvCxnSpPr>
        <p:spPr>
          <a:xfrm>
            <a:off x="874327" y="3115920"/>
            <a:ext cx="5945153"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iṡḻïḓe"/>
          <p:cNvSpPr/>
          <p:nvPr/>
        </p:nvSpPr>
        <p:spPr bwMode="auto">
          <a:xfrm>
            <a:off x="3857738" y="2288137"/>
            <a:ext cx="4035424" cy="643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nchorCtr="0">
            <a:normAutofit fontScale="92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171450" indent="-171450">
              <a:lnSpc>
                <a:spcPct val="150000"/>
              </a:lnSpc>
            </a:pPr>
            <a:r>
              <a:rPr lang="en-US" altLang="zh-CN" sz="2800" b="1" dirty="0" smtClean="0"/>
              <a:t>02  </a:t>
            </a:r>
            <a:r>
              <a:rPr lang="zh-CN" altLang="en-US" sz="2800" b="1" dirty="0" smtClean="0"/>
              <a:t>研发背景</a:t>
            </a:r>
            <a:endParaRPr lang="zh-CN" altLang="en-US" sz="2800" b="1" dirty="0"/>
          </a:p>
        </p:txBody>
      </p:sp>
      <p:sp>
        <p:nvSpPr>
          <p:cNvPr id="36" name="iṡḻïḓe"/>
          <p:cNvSpPr/>
          <p:nvPr/>
        </p:nvSpPr>
        <p:spPr bwMode="auto">
          <a:xfrm>
            <a:off x="3857738" y="3282328"/>
            <a:ext cx="4035424" cy="643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nchorCtr="0">
            <a:normAutofit fontScale="92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171450" indent="-171450">
              <a:lnSpc>
                <a:spcPct val="150000"/>
              </a:lnSpc>
            </a:pPr>
            <a:r>
              <a:rPr lang="en-US" altLang="zh-CN" sz="2800" b="1" dirty="0" smtClean="0"/>
              <a:t>03  </a:t>
            </a:r>
            <a:r>
              <a:rPr lang="zh-CN" altLang="en-US" sz="2800" b="1" dirty="0" smtClean="0"/>
              <a:t>系统产品</a:t>
            </a:r>
            <a:endParaRPr lang="zh-CN" altLang="en-US" sz="2800" b="1" dirty="0"/>
          </a:p>
        </p:txBody>
      </p:sp>
      <p:grpSp>
        <p:nvGrpSpPr>
          <p:cNvPr id="46" name="组合 45"/>
          <p:cNvGrpSpPr/>
          <p:nvPr/>
        </p:nvGrpSpPr>
        <p:grpSpPr>
          <a:xfrm>
            <a:off x="855625" y="5064680"/>
            <a:ext cx="3024000" cy="972000"/>
            <a:chOff x="6105529" y="5064680"/>
            <a:chExt cx="3024000" cy="972000"/>
          </a:xfrm>
        </p:grpSpPr>
        <p:sp>
          <p:nvSpPr>
            <p:cNvPr id="33" name="íṡḻídé"/>
            <p:cNvSpPr/>
            <p:nvPr/>
          </p:nvSpPr>
          <p:spPr>
            <a:xfrm>
              <a:off x="6105529" y="5064680"/>
              <a:ext cx="3024000" cy="972000"/>
            </a:xfrm>
            <a:prstGeom prst="parallelogram">
              <a:avLst>
                <a:gd name="adj" fmla="val 52419"/>
              </a:avLst>
            </a:prstGeom>
            <a:solidFill>
              <a:srgbClr val="00B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solidFill>
                  <a:schemeClr val="accent3">
                    <a:lumMod val="75000"/>
                  </a:schemeClr>
                </a:solidFill>
              </a:endParaRPr>
            </a:p>
          </p:txBody>
        </p:sp>
        <p:sp>
          <p:nvSpPr>
            <p:cNvPr id="37" name="KSO_Shape"/>
            <p:cNvSpPr/>
            <p:nvPr/>
          </p:nvSpPr>
          <p:spPr bwMode="auto">
            <a:xfrm>
              <a:off x="7275645" y="5271183"/>
              <a:ext cx="684000" cy="540000"/>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grpSp>
      <p:cxnSp>
        <p:nvCxnSpPr>
          <p:cNvPr id="38" name="直接连接符 37"/>
          <p:cNvCxnSpPr/>
          <p:nvPr/>
        </p:nvCxnSpPr>
        <p:spPr>
          <a:xfrm>
            <a:off x="874327" y="4085901"/>
            <a:ext cx="5945153"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0" name="iṡḻïḓe"/>
          <p:cNvSpPr/>
          <p:nvPr/>
        </p:nvSpPr>
        <p:spPr bwMode="auto">
          <a:xfrm>
            <a:off x="3857738" y="4276519"/>
            <a:ext cx="4035424" cy="643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171450" indent="-171450">
              <a:lnSpc>
                <a:spcPct val="150000"/>
              </a:lnSpc>
            </a:pPr>
            <a:r>
              <a:rPr lang="en-US" altLang="zh-CN" sz="2800" b="1" dirty="0" smtClean="0"/>
              <a:t>04  </a:t>
            </a:r>
            <a:r>
              <a:rPr lang="zh-CN" altLang="en-US" sz="2800" b="1" dirty="0" smtClean="0"/>
              <a:t>施工工艺</a:t>
            </a:r>
            <a:r>
              <a:rPr lang="en-US" altLang="zh-CN" sz="2800" b="1" dirty="0" smtClean="0"/>
              <a:t>  </a:t>
            </a:r>
            <a:endParaRPr lang="zh-CN" altLang="en-US" sz="2800" b="1" dirty="0"/>
          </a:p>
        </p:txBody>
      </p:sp>
      <p:sp>
        <p:nvSpPr>
          <p:cNvPr id="41" name="iṡḻïḓe"/>
          <p:cNvSpPr/>
          <p:nvPr/>
        </p:nvSpPr>
        <p:spPr bwMode="auto">
          <a:xfrm>
            <a:off x="3857738" y="5270709"/>
            <a:ext cx="4035424" cy="643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171450" indent="-171450">
              <a:lnSpc>
                <a:spcPct val="150000"/>
              </a:lnSpc>
            </a:pPr>
            <a:r>
              <a:rPr lang="en-US" altLang="zh-CN" sz="2800" b="1" dirty="0" smtClean="0"/>
              <a:t>05  </a:t>
            </a:r>
            <a:r>
              <a:rPr lang="zh-CN" altLang="en-US" sz="2800" b="1" dirty="0" smtClean="0"/>
              <a:t>案例介绍</a:t>
            </a:r>
            <a:r>
              <a:rPr lang="en-US" altLang="zh-CN" sz="2800" b="1" dirty="0" smtClean="0"/>
              <a:t>  </a:t>
            </a:r>
            <a:endParaRPr lang="zh-CN" altLang="en-US" sz="2800" b="1" dirty="0"/>
          </a:p>
        </p:txBody>
      </p:sp>
      <p:cxnSp>
        <p:nvCxnSpPr>
          <p:cNvPr id="48" name="直接连接符 47"/>
          <p:cNvCxnSpPr/>
          <p:nvPr/>
        </p:nvCxnSpPr>
        <p:spPr>
          <a:xfrm>
            <a:off x="874327" y="1170584"/>
            <a:ext cx="5945153"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ïs1ïdé">
            <a:hlinkClick r:id="" action="ppaction://hlinkshowjump?jump=lastslideviewed"/>
          </p:cNvPr>
          <p:cNvSpPr/>
          <p:nvPr/>
        </p:nvSpPr>
        <p:spPr>
          <a:xfrm>
            <a:off x="6795866" y="591672"/>
            <a:ext cx="4682539" cy="5536788"/>
          </a:xfrm>
          <a:prstGeom prst="snip2DiagRect">
            <a:avLst/>
          </a:prstGeom>
          <a:blipFill rotWithShape="1">
            <a:blip r:embed="rId2" cstate="print">
              <a:alphaModFix amt="73000"/>
            </a:blip>
            <a:stretch>
              <a:fillRect/>
            </a:stretch>
          </a:blipFill>
          <a:ln w="381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zh-CN" alt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6"/>
          <p:cNvSpPr txBox="1"/>
          <p:nvPr>
            <p:custDataLst>
              <p:tags r:id="rId2"/>
            </p:custDataLst>
          </p:nvPr>
        </p:nvSpPr>
        <p:spPr>
          <a:xfrm>
            <a:off x="1" y="5913755"/>
            <a:ext cx="2667000" cy="790848"/>
          </a:xfrm>
          <a:prstGeom prst="rect">
            <a:avLst/>
          </a:prstGeom>
          <a:noFill/>
          <a:ln w="3175">
            <a:noFill/>
            <a:prstDash val="dash"/>
          </a:ln>
        </p:spPr>
        <p:txBody>
          <a:bodyPr wrap="square" lIns="72000" tIns="36000" rIns="72000" bIns="36000"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3C3C41"/>
                </a:solidFill>
                <a:effectLst/>
                <a:latin typeface="+mj-lt"/>
                <a:ea typeface="+mn-ea"/>
                <a:cs typeface="Segoe UI" panose="020B0502040204020203" pitchFamily="34" charset="0"/>
              </a:defRPr>
            </a:lvl1pPr>
          </a:lstStyle>
          <a:p>
            <a:pPr algn="ctr">
              <a:lnSpc>
                <a:spcPct val="100000"/>
              </a:lnSpc>
              <a:spcAft>
                <a:spcPts val="800"/>
              </a:spcAft>
              <a:defRPr/>
            </a:pPr>
            <a:r>
              <a:rPr lang="zh-CN" altLang="en-US" sz="2000" b="1" spc="15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保温装饰夹心</a:t>
            </a:r>
            <a:r>
              <a:rPr lang="zh-CN" altLang="en-US" sz="2000" b="1" spc="150" dirty="0" smtClean="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板</a:t>
            </a:r>
            <a:endParaRPr lang="en-US" altLang="zh-CN" sz="2000" b="1" spc="150" dirty="0" smtClean="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00000"/>
              </a:lnSpc>
              <a:spcAft>
                <a:spcPts val="800"/>
              </a:spcAft>
              <a:defRPr/>
            </a:pPr>
            <a:r>
              <a:rPr lang="zh-CN" altLang="en-US" sz="2000" b="1" spc="150" dirty="0" smtClean="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外保温系统</a:t>
            </a:r>
            <a:endParaRPr lang="zh-CN" altLang="en-US" sz="2000" b="1" spc="15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7" name="Title 6"/>
          <p:cNvSpPr txBox="1"/>
          <p:nvPr>
            <p:custDataLst>
              <p:tags r:id="rId3"/>
            </p:custDataLst>
          </p:nvPr>
        </p:nvSpPr>
        <p:spPr>
          <a:xfrm>
            <a:off x="6536056" y="5916670"/>
            <a:ext cx="2310765" cy="790848"/>
          </a:xfrm>
          <a:prstGeom prst="rect">
            <a:avLst/>
          </a:prstGeom>
          <a:noFill/>
          <a:ln w="3175">
            <a:noFill/>
            <a:prstDash val="dash"/>
          </a:ln>
          <a:extLst>
            <a:ext uri="{909E8E84-426E-40DD-AFC4-6F175D3DCCD1}">
              <a14:hiddenFill xmlns="" xmlns:a14="http://schemas.microsoft.com/office/drawing/2010/main">
                <a:solidFill>
                  <a:schemeClr val="bg2"/>
                </a:solidFill>
              </a14:hiddenFill>
            </a:ext>
          </a:extLst>
        </p:spPr>
        <p:txBody>
          <a:bodyPr wrap="square" lIns="72000" tIns="36000" rIns="72000" bIns="36000"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3C3C41"/>
                </a:solidFill>
                <a:effectLst/>
                <a:latin typeface="+mj-lt"/>
                <a:ea typeface="+mn-ea"/>
                <a:cs typeface="Segoe UI" panose="020B0502040204020203" pitchFamily="34" charset="0"/>
              </a:defRPr>
            </a:lvl1pPr>
          </a:lstStyle>
          <a:p>
            <a:pPr algn="ctr">
              <a:lnSpc>
                <a:spcPct val="100000"/>
              </a:lnSpc>
              <a:spcAft>
                <a:spcPts val="800"/>
              </a:spcAft>
              <a:defRPr/>
            </a:pPr>
            <a:r>
              <a:rPr lang="zh-CN" altLang="en-US" sz="2000" b="1" spc="15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保温装饰复合</a:t>
            </a:r>
            <a:r>
              <a:rPr lang="zh-CN" altLang="en-US" sz="2000" b="1" spc="150" dirty="0" smtClean="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板</a:t>
            </a:r>
            <a:endParaRPr lang="en-US" altLang="zh-CN" sz="2000" b="1" spc="150" dirty="0" smtClean="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00000"/>
              </a:lnSpc>
              <a:spcAft>
                <a:spcPts val="800"/>
              </a:spcAft>
              <a:defRPr/>
            </a:pPr>
            <a:r>
              <a:rPr lang="zh-CN" altLang="en-US" sz="2000" b="1" spc="15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外保</a:t>
            </a:r>
            <a:r>
              <a:rPr lang="zh-CN" altLang="en-US" sz="2000" b="1" spc="150" dirty="0" smtClean="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温系统</a:t>
            </a:r>
            <a:endParaRPr lang="zh-CN" altLang="en-US" sz="2000" b="1" spc="15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1" name="Title 6"/>
          <p:cNvSpPr txBox="1"/>
          <p:nvPr>
            <p:custDataLst>
              <p:tags r:id="rId4"/>
            </p:custDataLst>
          </p:nvPr>
        </p:nvSpPr>
        <p:spPr>
          <a:xfrm>
            <a:off x="3449656" y="534931"/>
            <a:ext cx="2310765" cy="790848"/>
          </a:xfrm>
          <a:prstGeom prst="rect">
            <a:avLst/>
          </a:prstGeom>
          <a:noFill/>
          <a:ln w="3175">
            <a:noFill/>
            <a:prstDash val="dash"/>
          </a:ln>
        </p:spPr>
        <p:txBody>
          <a:bodyPr wrap="square" lIns="72000" tIns="36000" rIns="72000" bIns="36000"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3C3C41"/>
                </a:solidFill>
                <a:effectLst/>
                <a:latin typeface="+mj-lt"/>
                <a:ea typeface="+mn-ea"/>
                <a:cs typeface="Segoe UI" panose="020B0502040204020203" pitchFamily="34" charset="0"/>
              </a:defRPr>
            </a:lvl1pPr>
          </a:lstStyle>
          <a:p>
            <a:pPr algn="ctr">
              <a:lnSpc>
                <a:spcPct val="100000"/>
              </a:lnSpc>
              <a:spcAft>
                <a:spcPts val="800"/>
              </a:spcAft>
              <a:defRPr/>
            </a:pPr>
            <a:r>
              <a:rPr lang="zh-CN" altLang="en-US" sz="2000" b="1" spc="15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背筋增强装饰</a:t>
            </a:r>
            <a:r>
              <a:rPr lang="zh-CN" altLang="en-US" sz="2000" b="1" spc="150" dirty="0" smtClean="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板</a:t>
            </a:r>
            <a:endParaRPr lang="en-US" altLang="zh-CN" sz="2000" b="1" spc="150" dirty="0" smtClean="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00000"/>
              </a:lnSpc>
              <a:spcAft>
                <a:spcPts val="800"/>
              </a:spcAft>
              <a:defRPr/>
            </a:pPr>
            <a:r>
              <a:rPr lang="zh-CN" altLang="en-US" sz="2000" b="1" spc="15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外保</a:t>
            </a:r>
            <a:r>
              <a:rPr lang="zh-CN" altLang="en-US" sz="2000" b="1" spc="150" dirty="0" smtClean="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温系统</a:t>
            </a:r>
            <a:endParaRPr lang="zh-CN" altLang="en-US" sz="2000" b="1" spc="15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5" name="Title 6"/>
          <p:cNvSpPr txBox="1"/>
          <p:nvPr>
            <p:custDataLst>
              <p:tags r:id="rId5"/>
            </p:custDataLst>
          </p:nvPr>
        </p:nvSpPr>
        <p:spPr>
          <a:xfrm>
            <a:off x="9515475" y="537845"/>
            <a:ext cx="2310765" cy="378460"/>
          </a:xfrm>
          <a:prstGeom prst="rect">
            <a:avLst/>
          </a:prstGeom>
          <a:noFill/>
          <a:ln w="3175">
            <a:noFill/>
            <a:prstDash val="dash"/>
          </a:ln>
        </p:spPr>
        <p:txBody>
          <a:bodyPr wrap="square" lIns="72000" tIns="36000" rIns="72000" bIns="36000"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3C3C41"/>
                </a:solidFill>
                <a:effectLst/>
                <a:latin typeface="+mj-lt"/>
                <a:ea typeface="+mn-ea"/>
                <a:cs typeface="Segoe UI" panose="020B0502040204020203" pitchFamily="34" charset="0"/>
              </a:defRPr>
            </a:lvl1pPr>
          </a:lstStyle>
          <a:p>
            <a:pPr algn="ctr">
              <a:lnSpc>
                <a:spcPct val="100000"/>
              </a:lnSpc>
              <a:spcAft>
                <a:spcPts val="800"/>
              </a:spcAft>
              <a:defRPr/>
            </a:pPr>
            <a:r>
              <a:rPr lang="zh-CN" altLang="en-US" sz="2000" b="1" spc="15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防火装饰隧道板</a:t>
            </a:r>
          </a:p>
        </p:txBody>
      </p:sp>
      <p:sp>
        <p:nvSpPr>
          <p:cNvPr id="9" name="TextBox 8"/>
          <p:cNvSpPr txBox="1"/>
          <p:nvPr/>
        </p:nvSpPr>
        <p:spPr>
          <a:xfrm>
            <a:off x="7891708" y="6000788"/>
            <a:ext cx="2736304" cy="400110"/>
          </a:xfrm>
          <a:prstGeom prst="rect">
            <a:avLst/>
          </a:prstGeom>
          <a:noFill/>
        </p:spPr>
        <p:txBody>
          <a:bodyPr wrap="square" rtlCol="0">
            <a:spAutoFit/>
          </a:bodyPr>
          <a:lstStyle/>
          <a:p>
            <a:pPr algn="ctr"/>
            <a:r>
              <a:rPr lang="zh-CN" altLang="en-US" sz="2000" dirty="0" smtClean="0">
                <a:latin typeface="+mn-ea"/>
                <a:ea typeface="+mn-ea"/>
              </a:rPr>
              <a:t>阳角节点</a:t>
            </a:r>
            <a:endParaRPr lang="zh-CN" altLang="en-US" sz="2000" dirty="0">
              <a:latin typeface="+mn-ea"/>
              <a:ea typeface="+mn-ea"/>
            </a:endParaRPr>
          </a:p>
        </p:txBody>
      </p:sp>
      <p:pic>
        <p:nvPicPr>
          <p:cNvPr id="10" name="Picture 3" descr="C:\Users\Administrator\Desktop\U形扣夹心板方案图 Model (1)_看图王.png"/>
          <p:cNvPicPr>
            <a:picLocks noChangeAspect="1" noChangeArrowheads="1"/>
          </p:cNvPicPr>
          <p:nvPr/>
        </p:nvPicPr>
        <p:blipFill>
          <a:blip r:embed="rId7" cstate="print"/>
          <a:srcRect/>
          <a:stretch>
            <a:fillRect/>
          </a:stretch>
        </p:blipFill>
        <p:spPr bwMode="auto">
          <a:xfrm>
            <a:off x="6625883" y="741928"/>
            <a:ext cx="5073650" cy="5077959"/>
          </a:xfrm>
          <a:prstGeom prst="rect">
            <a:avLst/>
          </a:prstGeom>
          <a:noFill/>
          <a:ln w="3175">
            <a:solidFill>
              <a:schemeClr val="tx1"/>
            </a:solidFill>
          </a:ln>
        </p:spPr>
      </p:pic>
      <p:pic>
        <p:nvPicPr>
          <p:cNvPr id="11" name="Picture 4" descr="C:\Users\Administrator\Desktop\U形扣夹心板方案图 Model 2_看图王.png"/>
          <p:cNvPicPr>
            <a:picLocks noChangeAspect="1" noChangeArrowheads="1"/>
          </p:cNvPicPr>
          <p:nvPr/>
        </p:nvPicPr>
        <p:blipFill>
          <a:blip r:embed="rId8" cstate="print"/>
          <a:srcRect/>
          <a:stretch>
            <a:fillRect/>
          </a:stretch>
        </p:blipFill>
        <p:spPr bwMode="auto">
          <a:xfrm>
            <a:off x="617928" y="751437"/>
            <a:ext cx="5858161" cy="5057692"/>
          </a:xfrm>
          <a:prstGeom prst="rect">
            <a:avLst/>
          </a:prstGeom>
          <a:noFill/>
          <a:ln>
            <a:solidFill>
              <a:schemeClr val="tx1"/>
            </a:solidFill>
          </a:ln>
        </p:spPr>
      </p:pic>
      <p:sp>
        <p:nvSpPr>
          <p:cNvPr id="12" name="TextBox 11"/>
          <p:cNvSpPr txBox="1"/>
          <p:nvPr/>
        </p:nvSpPr>
        <p:spPr>
          <a:xfrm>
            <a:off x="2571540" y="6000406"/>
            <a:ext cx="1584176" cy="400110"/>
          </a:xfrm>
          <a:prstGeom prst="rect">
            <a:avLst/>
          </a:prstGeom>
          <a:noFill/>
        </p:spPr>
        <p:txBody>
          <a:bodyPr wrap="square" rtlCol="0">
            <a:spAutoFit/>
          </a:bodyPr>
          <a:lstStyle/>
          <a:p>
            <a:pPr algn="ctr"/>
            <a:r>
              <a:rPr lang="zh-CN" altLang="en-US" sz="2000" dirty="0" smtClean="0">
                <a:latin typeface="+mn-ea"/>
                <a:ea typeface="+mn-ea"/>
              </a:rPr>
              <a:t>阴角节点</a:t>
            </a:r>
            <a:endParaRPr lang="zh-CN" altLang="en-US" sz="2000" dirty="0">
              <a:latin typeface="+mn-ea"/>
              <a:ea typeface="+mn-ea"/>
            </a:endParaRP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000" fill="hold">
                                          <p:stCondLst>
                                            <p:cond delay="0"/>
                                          </p:stCondLst>
                                        </p:cTn>
                                        <p:tgtEl>
                                          <p:spTgt spid="45"/>
                                        </p:tgtEl>
                                        <p:attrNameLst>
                                          <p:attrName>style.visibility</p:attrName>
                                        </p:attrNameLst>
                                      </p:cBhvr>
                                      <p:to>
                                        <p:strVal val="visible"/>
                                      </p:to>
                                    </p:set>
                                    <p:animEffect transition="in" filter="blinds(horizontal)">
                                      <p:cBhvr>
                                        <p:cTn id="7" dur="1000"/>
                                        <p:tgtEl>
                                          <p:spTgt spid="45"/>
                                        </p:tgtEl>
                                      </p:cBhvr>
                                    </p:animEffect>
                                  </p:childTnLst>
                                </p:cTn>
                              </p:par>
                              <p:par>
                                <p:cTn id="8" presetID="3" presetClass="entr" presetSubtype="10" fill="hold" grpId="0" nodeType="withEffect">
                                  <p:stCondLst>
                                    <p:cond delay="0"/>
                                  </p:stCondLst>
                                  <p:childTnLst>
                                    <p:set>
                                      <p:cBhvr>
                                        <p:cTn id="9" dur="1000" fill="hold">
                                          <p:stCondLst>
                                            <p:cond delay="0"/>
                                          </p:stCondLst>
                                        </p:cTn>
                                        <p:tgtEl>
                                          <p:spTgt spid="37"/>
                                        </p:tgtEl>
                                        <p:attrNameLst>
                                          <p:attrName>style.visibility</p:attrName>
                                        </p:attrNameLst>
                                      </p:cBhvr>
                                      <p:to>
                                        <p:strVal val="visible"/>
                                      </p:to>
                                    </p:set>
                                    <p:animEffect transition="in" filter="blinds(horizontal)">
                                      <p:cBhvr>
                                        <p:cTn id="10" dur="1000"/>
                                        <p:tgtEl>
                                          <p:spTgt spid="37"/>
                                        </p:tgtEl>
                                      </p:cBhvr>
                                    </p:animEffect>
                                  </p:childTnLst>
                                </p:cTn>
                              </p:par>
                              <p:par>
                                <p:cTn id="11" presetID="3" presetClass="entr" presetSubtype="10" fill="hold" grpId="0" nodeType="withEffect">
                                  <p:stCondLst>
                                    <p:cond delay="0"/>
                                  </p:stCondLst>
                                  <p:childTnLst>
                                    <p:set>
                                      <p:cBhvr>
                                        <p:cTn id="12" dur="1000" fill="hold">
                                          <p:stCondLst>
                                            <p:cond delay="0"/>
                                          </p:stCondLst>
                                        </p:cTn>
                                        <p:tgtEl>
                                          <p:spTgt spid="41"/>
                                        </p:tgtEl>
                                        <p:attrNameLst>
                                          <p:attrName>style.visibility</p:attrName>
                                        </p:attrNameLst>
                                      </p:cBhvr>
                                      <p:to>
                                        <p:strVal val="visible"/>
                                      </p:to>
                                    </p:set>
                                    <p:animEffect transition="in" filter="blinds(horizontal)">
                                      <p:cBhvr>
                                        <p:cTn id="13" dur="1000"/>
                                        <p:tgtEl>
                                          <p:spTgt spid="41"/>
                                        </p:tgtEl>
                                      </p:cBhvr>
                                    </p:animEffect>
                                  </p:childTnLst>
                                </p:cTn>
                              </p:par>
                              <p:par>
                                <p:cTn id="14" presetID="3" presetClass="entr" presetSubtype="10" fill="hold" grpId="0" nodeType="withEffect">
                                  <p:stCondLst>
                                    <p:cond delay="0"/>
                                  </p:stCondLst>
                                  <p:childTnLst>
                                    <p:set>
                                      <p:cBhvr>
                                        <p:cTn id="15" dur="1000" fill="hold">
                                          <p:stCondLst>
                                            <p:cond delay="0"/>
                                          </p:stCondLst>
                                        </p:cTn>
                                        <p:tgtEl>
                                          <p:spTgt spid="18"/>
                                        </p:tgtEl>
                                        <p:attrNameLst>
                                          <p:attrName>style.visibility</p:attrName>
                                        </p:attrNameLst>
                                      </p:cBhvr>
                                      <p:to>
                                        <p:strVal val="visible"/>
                                      </p:to>
                                    </p:set>
                                    <p:animEffect transition="in" filter="blinds(horizontal)">
                                      <p:cBhvr>
                                        <p:cTn id="1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7" grpId="0"/>
      <p:bldP spid="41" grpId="0"/>
      <p:bldP spid="4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6"/>
          <p:cNvSpPr txBox="1"/>
          <p:nvPr>
            <p:custDataLst>
              <p:tags r:id="rId2"/>
            </p:custDataLst>
          </p:nvPr>
        </p:nvSpPr>
        <p:spPr>
          <a:xfrm>
            <a:off x="1" y="5913755"/>
            <a:ext cx="2667000" cy="790848"/>
          </a:xfrm>
          <a:prstGeom prst="rect">
            <a:avLst/>
          </a:prstGeom>
          <a:noFill/>
          <a:ln w="3175">
            <a:noFill/>
            <a:prstDash val="dash"/>
          </a:ln>
        </p:spPr>
        <p:txBody>
          <a:bodyPr wrap="square" lIns="72000" tIns="36000" rIns="72000" bIns="36000"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3C3C41"/>
                </a:solidFill>
                <a:effectLst/>
                <a:latin typeface="+mj-lt"/>
                <a:ea typeface="+mn-ea"/>
                <a:cs typeface="Segoe UI" panose="020B0502040204020203" pitchFamily="34" charset="0"/>
              </a:defRPr>
            </a:lvl1pPr>
          </a:lstStyle>
          <a:p>
            <a:pPr algn="ctr">
              <a:lnSpc>
                <a:spcPct val="100000"/>
              </a:lnSpc>
              <a:spcAft>
                <a:spcPts val="800"/>
              </a:spcAft>
              <a:defRPr/>
            </a:pPr>
            <a:r>
              <a:rPr lang="zh-CN" altLang="en-US" sz="2000" b="1" spc="15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保温装饰夹心</a:t>
            </a:r>
            <a:r>
              <a:rPr lang="zh-CN" altLang="en-US" sz="2000" b="1" spc="150" dirty="0" smtClean="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板</a:t>
            </a:r>
            <a:endParaRPr lang="en-US" altLang="zh-CN" sz="2000" b="1" spc="150" dirty="0" smtClean="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00000"/>
              </a:lnSpc>
              <a:spcAft>
                <a:spcPts val="800"/>
              </a:spcAft>
              <a:defRPr/>
            </a:pPr>
            <a:r>
              <a:rPr lang="zh-CN" altLang="en-US" sz="2000" b="1" spc="150" dirty="0" smtClean="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外保温系统</a:t>
            </a:r>
            <a:endParaRPr lang="zh-CN" altLang="en-US" sz="2000" b="1" spc="15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1" name="Title 6"/>
          <p:cNvSpPr txBox="1"/>
          <p:nvPr>
            <p:custDataLst>
              <p:tags r:id="rId3"/>
            </p:custDataLst>
          </p:nvPr>
        </p:nvSpPr>
        <p:spPr>
          <a:xfrm>
            <a:off x="3449656" y="534931"/>
            <a:ext cx="2310765" cy="790848"/>
          </a:xfrm>
          <a:prstGeom prst="rect">
            <a:avLst/>
          </a:prstGeom>
          <a:noFill/>
          <a:ln w="3175">
            <a:noFill/>
            <a:prstDash val="dash"/>
          </a:ln>
        </p:spPr>
        <p:txBody>
          <a:bodyPr wrap="square" lIns="72000" tIns="36000" rIns="72000" bIns="36000"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3C3C41"/>
                </a:solidFill>
                <a:effectLst/>
                <a:latin typeface="+mj-lt"/>
                <a:ea typeface="+mn-ea"/>
                <a:cs typeface="Segoe UI" panose="020B0502040204020203" pitchFamily="34" charset="0"/>
              </a:defRPr>
            </a:lvl1pPr>
          </a:lstStyle>
          <a:p>
            <a:pPr algn="ctr">
              <a:lnSpc>
                <a:spcPct val="100000"/>
              </a:lnSpc>
              <a:spcAft>
                <a:spcPts val="800"/>
              </a:spcAft>
              <a:defRPr/>
            </a:pPr>
            <a:r>
              <a:rPr lang="zh-CN" altLang="en-US" sz="2000" b="1" spc="15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背筋增强装饰</a:t>
            </a:r>
            <a:r>
              <a:rPr lang="zh-CN" altLang="en-US" sz="2000" b="1" spc="150" dirty="0" smtClean="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板</a:t>
            </a:r>
            <a:endParaRPr lang="en-US" altLang="zh-CN" sz="2000" b="1" spc="150" dirty="0" smtClean="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00000"/>
              </a:lnSpc>
              <a:spcAft>
                <a:spcPts val="800"/>
              </a:spcAft>
              <a:defRPr/>
            </a:pPr>
            <a:r>
              <a:rPr lang="zh-CN" altLang="en-US" sz="2000" b="1" spc="15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外保</a:t>
            </a:r>
            <a:r>
              <a:rPr lang="zh-CN" altLang="en-US" sz="2000" b="1" spc="150" dirty="0" smtClean="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温系统</a:t>
            </a:r>
            <a:endParaRPr lang="zh-CN" altLang="en-US" sz="2000" b="1" spc="15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5" name="Title 6"/>
          <p:cNvSpPr txBox="1"/>
          <p:nvPr>
            <p:custDataLst>
              <p:tags r:id="rId4"/>
            </p:custDataLst>
          </p:nvPr>
        </p:nvSpPr>
        <p:spPr>
          <a:xfrm>
            <a:off x="9515475" y="537845"/>
            <a:ext cx="2310765" cy="378460"/>
          </a:xfrm>
          <a:prstGeom prst="rect">
            <a:avLst/>
          </a:prstGeom>
          <a:noFill/>
          <a:ln w="3175">
            <a:noFill/>
            <a:prstDash val="dash"/>
          </a:ln>
        </p:spPr>
        <p:txBody>
          <a:bodyPr wrap="square" lIns="72000" tIns="36000" rIns="72000" bIns="36000"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3C3C41"/>
                </a:solidFill>
                <a:effectLst/>
                <a:latin typeface="+mj-lt"/>
                <a:ea typeface="+mn-ea"/>
                <a:cs typeface="Segoe UI" panose="020B0502040204020203" pitchFamily="34" charset="0"/>
              </a:defRPr>
            </a:lvl1pPr>
          </a:lstStyle>
          <a:p>
            <a:pPr algn="ctr">
              <a:lnSpc>
                <a:spcPct val="100000"/>
              </a:lnSpc>
              <a:spcAft>
                <a:spcPts val="800"/>
              </a:spcAft>
              <a:defRPr/>
            </a:pPr>
            <a:r>
              <a:rPr lang="zh-CN" altLang="en-US" sz="2000" b="1" spc="15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防火装饰隧道板</a:t>
            </a:r>
          </a:p>
        </p:txBody>
      </p:sp>
      <p:pic>
        <p:nvPicPr>
          <p:cNvPr id="6" name="Picture 4"/>
          <p:cNvPicPr>
            <a:picLocks noChangeAspect="1" noChangeArrowheads="1"/>
          </p:cNvPicPr>
          <p:nvPr/>
        </p:nvPicPr>
        <p:blipFill>
          <a:blip r:embed="rId6" cstate="print"/>
          <a:srcRect l="4532" r="6756"/>
          <a:stretch>
            <a:fillRect/>
          </a:stretch>
        </p:blipFill>
        <p:spPr bwMode="auto">
          <a:xfrm>
            <a:off x="408791" y="1260116"/>
            <a:ext cx="5904092" cy="3971454"/>
          </a:xfrm>
          <a:prstGeom prst="rect">
            <a:avLst/>
          </a:prstGeom>
          <a:noFill/>
          <a:ln w="9525">
            <a:solidFill>
              <a:schemeClr val="tx1"/>
            </a:solidFill>
            <a:miter lim="800000"/>
            <a:headEnd/>
            <a:tailEnd/>
          </a:ln>
        </p:spPr>
      </p:pic>
      <p:pic>
        <p:nvPicPr>
          <p:cNvPr id="7" name="Picture 5"/>
          <p:cNvPicPr>
            <a:picLocks noChangeAspect="1" noChangeArrowheads="1"/>
          </p:cNvPicPr>
          <p:nvPr/>
        </p:nvPicPr>
        <p:blipFill>
          <a:blip r:embed="rId7" cstate="print"/>
          <a:srcRect/>
          <a:stretch>
            <a:fillRect/>
          </a:stretch>
        </p:blipFill>
        <p:spPr bwMode="auto">
          <a:xfrm>
            <a:off x="6533888" y="1256853"/>
            <a:ext cx="5236845" cy="3992879"/>
          </a:xfrm>
          <a:prstGeom prst="rect">
            <a:avLst/>
          </a:prstGeom>
          <a:noFill/>
          <a:ln w="9525">
            <a:solidFill>
              <a:schemeClr val="tx1"/>
            </a:solidFill>
            <a:miter lim="800000"/>
            <a:headEnd/>
            <a:tailEnd/>
          </a:ln>
        </p:spPr>
      </p:pic>
      <p:sp>
        <p:nvSpPr>
          <p:cNvPr id="8" name="TextBox 7"/>
          <p:cNvSpPr txBox="1"/>
          <p:nvPr/>
        </p:nvSpPr>
        <p:spPr>
          <a:xfrm>
            <a:off x="1834594" y="5451728"/>
            <a:ext cx="2736304" cy="400110"/>
          </a:xfrm>
          <a:prstGeom prst="rect">
            <a:avLst/>
          </a:prstGeom>
          <a:noFill/>
        </p:spPr>
        <p:txBody>
          <a:bodyPr wrap="square" rtlCol="0">
            <a:spAutoFit/>
          </a:bodyPr>
          <a:lstStyle/>
          <a:p>
            <a:pPr algn="ctr"/>
            <a:r>
              <a:rPr lang="zh-CN" altLang="en-US" sz="2000" dirty="0" smtClean="0">
                <a:latin typeface="+mn-ea"/>
                <a:ea typeface="+mn-ea"/>
              </a:rPr>
              <a:t>勒脚节点</a:t>
            </a:r>
            <a:endParaRPr lang="zh-CN" altLang="en-US" sz="2000" dirty="0">
              <a:latin typeface="+mn-ea"/>
              <a:ea typeface="+mn-ea"/>
            </a:endParaRPr>
          </a:p>
        </p:txBody>
      </p:sp>
      <p:sp>
        <p:nvSpPr>
          <p:cNvPr id="9" name="TextBox 8"/>
          <p:cNvSpPr txBox="1"/>
          <p:nvPr/>
        </p:nvSpPr>
        <p:spPr>
          <a:xfrm>
            <a:off x="7902255" y="5548230"/>
            <a:ext cx="2736304" cy="400110"/>
          </a:xfrm>
          <a:prstGeom prst="rect">
            <a:avLst/>
          </a:prstGeom>
          <a:noFill/>
        </p:spPr>
        <p:txBody>
          <a:bodyPr wrap="square" rtlCol="0">
            <a:spAutoFit/>
          </a:bodyPr>
          <a:lstStyle/>
          <a:p>
            <a:pPr algn="ctr"/>
            <a:r>
              <a:rPr lang="zh-CN" altLang="en-US" sz="2000" dirty="0" smtClean="0">
                <a:latin typeface="+mn-ea"/>
                <a:ea typeface="+mn-ea"/>
              </a:rPr>
              <a:t>变形缝节点</a:t>
            </a:r>
            <a:endParaRPr lang="zh-CN" altLang="en-US" sz="2000" dirty="0">
              <a:latin typeface="+mn-ea"/>
              <a:ea typeface="+mn-ea"/>
            </a:endParaRP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000" fill="hold">
                                          <p:stCondLst>
                                            <p:cond delay="0"/>
                                          </p:stCondLst>
                                        </p:cTn>
                                        <p:tgtEl>
                                          <p:spTgt spid="45"/>
                                        </p:tgtEl>
                                        <p:attrNameLst>
                                          <p:attrName>style.visibility</p:attrName>
                                        </p:attrNameLst>
                                      </p:cBhvr>
                                      <p:to>
                                        <p:strVal val="visible"/>
                                      </p:to>
                                    </p:set>
                                    <p:animEffect transition="in" filter="blinds(horizontal)">
                                      <p:cBhvr>
                                        <p:cTn id="7" dur="1000"/>
                                        <p:tgtEl>
                                          <p:spTgt spid="45"/>
                                        </p:tgtEl>
                                      </p:cBhvr>
                                    </p:animEffect>
                                  </p:childTnLst>
                                </p:cTn>
                              </p:par>
                              <p:par>
                                <p:cTn id="8" presetID="3" presetClass="entr" presetSubtype="10" fill="hold" grpId="0" nodeType="withEffect">
                                  <p:stCondLst>
                                    <p:cond delay="0"/>
                                  </p:stCondLst>
                                  <p:childTnLst>
                                    <p:set>
                                      <p:cBhvr>
                                        <p:cTn id="9" dur="1000" fill="hold">
                                          <p:stCondLst>
                                            <p:cond delay="0"/>
                                          </p:stCondLst>
                                        </p:cTn>
                                        <p:tgtEl>
                                          <p:spTgt spid="41"/>
                                        </p:tgtEl>
                                        <p:attrNameLst>
                                          <p:attrName>style.visibility</p:attrName>
                                        </p:attrNameLst>
                                      </p:cBhvr>
                                      <p:to>
                                        <p:strVal val="visible"/>
                                      </p:to>
                                    </p:set>
                                    <p:animEffect transition="in" filter="blinds(horizontal)">
                                      <p:cBhvr>
                                        <p:cTn id="10" dur="1000"/>
                                        <p:tgtEl>
                                          <p:spTgt spid="41"/>
                                        </p:tgtEl>
                                      </p:cBhvr>
                                    </p:animEffect>
                                  </p:childTnLst>
                                </p:cTn>
                              </p:par>
                              <p:par>
                                <p:cTn id="11" presetID="3" presetClass="entr" presetSubtype="10" fill="hold" grpId="0" nodeType="withEffect">
                                  <p:stCondLst>
                                    <p:cond delay="0"/>
                                  </p:stCondLst>
                                  <p:childTnLst>
                                    <p:set>
                                      <p:cBhvr>
                                        <p:cTn id="12" dur="1000" fill="hold">
                                          <p:stCondLst>
                                            <p:cond delay="0"/>
                                          </p:stCondLst>
                                        </p:cTn>
                                        <p:tgtEl>
                                          <p:spTgt spid="18"/>
                                        </p:tgtEl>
                                        <p:attrNameLst>
                                          <p:attrName>style.visibility</p:attrName>
                                        </p:attrNameLst>
                                      </p:cBhvr>
                                      <p:to>
                                        <p:strVal val="visible"/>
                                      </p:to>
                                    </p:set>
                                    <p:animEffect transition="in" filter="blinds(horizontal)">
                                      <p:cBhvr>
                                        <p:cTn id="1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1" grpId="0"/>
      <p:bldP spid="4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custDataLst>
              <p:tags r:id="rId2"/>
            </p:custDataLst>
          </p:nvPr>
        </p:nvSpPr>
        <p:spPr/>
        <p:txBody>
          <a:bodyPr>
            <a:noAutofit/>
          </a:bodyPr>
          <a:lstStyle/>
          <a:p>
            <a:r>
              <a:rPr lang="zh-CN" altLang="en-US" sz="4800" dirty="0" smtClean="0"/>
              <a:t>案例介绍</a:t>
            </a:r>
            <a:endParaRPr lang="zh-CN" altLang="en-US" sz="4800" dirty="0"/>
          </a:p>
        </p:txBody>
      </p:sp>
      <p:sp>
        <p:nvSpPr>
          <p:cNvPr id="5" name="TextBox 2"/>
          <p:cNvSpPr txBox="1"/>
          <p:nvPr>
            <p:custDataLst>
              <p:tags r:id="rId3"/>
            </p:custDataLst>
          </p:nvPr>
        </p:nvSpPr>
        <p:spPr>
          <a:xfrm>
            <a:off x="8188501" y="2517026"/>
            <a:ext cx="1910997" cy="1861185"/>
          </a:xfrm>
          <a:prstGeom prst="rect">
            <a:avLst/>
          </a:prstGeom>
          <a:noFill/>
        </p:spPr>
        <p:txBody>
          <a:bodyPr wrap="square" rtlCol="0">
            <a:spAutoFit/>
          </a:bodyPr>
          <a:lstStyle/>
          <a:p>
            <a:pPr marR="0" algn="ctr" defTabSz="914400" fontAlgn="auto">
              <a:spcBef>
                <a:spcPts val="0"/>
              </a:spcBef>
              <a:spcAft>
                <a:spcPts val="0"/>
              </a:spcAft>
              <a:buClrTx/>
              <a:buSzTx/>
              <a:buFontTx/>
              <a:defRPr/>
            </a:pPr>
            <a:r>
              <a:rPr lang="en-US" altLang="zh-CN" sz="11500" spc="150" dirty="0">
                <a:solidFill>
                  <a:schemeClr val="tx2"/>
                </a:solidFill>
                <a:latin typeface="Arial" panose="020B0604020202020204" pitchFamily="34" charset="0"/>
                <a:ea typeface="HYQiHei 95S" pitchFamily="18" charset="-122"/>
                <a:cs typeface="Arial" panose="020B0604020202020204" pitchFamily="34" charset="0"/>
                <a:sym typeface="+mn-lt"/>
              </a:rPr>
              <a:t>5</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000" fill="hold">
                                          <p:stCondLst>
                                            <p:cond delay="0"/>
                                          </p:stCondLst>
                                        </p:cTn>
                                        <p:tgtEl>
                                          <p:spTgt spid="5"/>
                                        </p:tgtEl>
                                        <p:attrNameLst>
                                          <p:attrName>style.visibility</p:attrName>
                                        </p:attrNameLst>
                                      </p:cBhvr>
                                      <p:to>
                                        <p:strVal val="visible"/>
                                      </p:to>
                                    </p:set>
                                    <p:animEffect transition="in" filter="blinds(horizontal)">
                                      <p:cBhvr>
                                        <p:cTn id="7" dur="1000"/>
                                        <p:tgtEl>
                                          <p:spTgt spid="5"/>
                                        </p:tgtEl>
                                      </p:cBhvr>
                                    </p:animEffect>
                                  </p:childTnLst>
                                </p:cTn>
                              </p:par>
                              <p:par>
                                <p:cTn id="8" presetID="3" presetClass="entr" presetSubtype="10" fill="hold" grpId="0" nodeType="withEffect">
                                  <p:stCondLst>
                                    <p:cond delay="0"/>
                                  </p:stCondLst>
                                  <p:childTnLst>
                                    <p:set>
                                      <p:cBhvr>
                                        <p:cTn id="9" dur="1000" fill="hold">
                                          <p:stCondLst>
                                            <p:cond delay="0"/>
                                          </p:stCondLst>
                                        </p:cTn>
                                        <p:tgtEl>
                                          <p:spTgt spid="9"/>
                                        </p:tgtEl>
                                        <p:attrNameLst>
                                          <p:attrName>style.visibility</p:attrName>
                                        </p:attrNameLst>
                                      </p:cBhvr>
                                      <p:to>
                                        <p:strVal val="visible"/>
                                      </p:to>
                                    </p:set>
                                    <p:animEffect transition="in" filter="blinds(horizontal)">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5" grpId="0"/>
      <p:bldP spid="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上海西郊半岛名苑3"/>
          <p:cNvPicPr>
            <a:picLocks noChangeAspect="1"/>
          </p:cNvPicPr>
          <p:nvPr/>
        </p:nvPicPr>
        <p:blipFill>
          <a:blip r:embed="rId3" cstate="print"/>
          <a:stretch>
            <a:fillRect/>
          </a:stretch>
        </p:blipFill>
        <p:spPr>
          <a:xfrm>
            <a:off x="670560" y="932815"/>
            <a:ext cx="6045835" cy="4938395"/>
          </a:xfrm>
          <a:prstGeom prst="rect">
            <a:avLst/>
          </a:prstGeom>
          <a:ln>
            <a:solidFill>
              <a:schemeClr val="tx1"/>
            </a:solidFill>
          </a:ln>
        </p:spPr>
      </p:pic>
      <p:sp>
        <p:nvSpPr>
          <p:cNvPr id="21" name="îṧ1iďé"/>
          <p:cNvSpPr txBox="1"/>
          <p:nvPr/>
        </p:nvSpPr>
        <p:spPr bwMode="auto">
          <a:xfrm>
            <a:off x="7172960" y="1171575"/>
            <a:ext cx="4300855" cy="49187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fontAlgn="auto">
              <a:lnSpc>
                <a:spcPct val="150000"/>
              </a:lnSpc>
              <a:spcBef>
                <a:spcPct val="0"/>
              </a:spcBef>
              <a:buFontTx/>
              <a:buNone/>
            </a:pPr>
            <a:r>
              <a:rPr lang="zh-CN" altLang="en-US" b="1" dirty="0">
                <a:solidFill>
                  <a:srgbClr val="48B8A3"/>
                </a:solidFill>
                <a:sym typeface="+mn-ea"/>
              </a:rPr>
              <a:t>西郊半岛名苑（获白玉兰杯）</a:t>
            </a:r>
            <a:endParaRPr lang="zh-CN" altLang="en-US" b="1" dirty="0">
              <a:solidFill>
                <a:srgbClr val="48B8A3"/>
              </a:solidFill>
            </a:endParaRPr>
          </a:p>
          <a:p>
            <a:pPr algn="l" fontAlgn="auto">
              <a:lnSpc>
                <a:spcPct val="150000"/>
              </a:lnSpc>
              <a:spcBef>
                <a:spcPct val="0"/>
              </a:spcBef>
              <a:buFontTx/>
              <a:buNone/>
            </a:pPr>
            <a:r>
              <a:rPr lang="zh-CN" altLang="en-US" b="1" dirty="0">
                <a:solidFill>
                  <a:srgbClr val="48B8A3"/>
                </a:solidFill>
              </a:rPr>
              <a:t>上海青浦区</a:t>
            </a:r>
            <a:endParaRPr lang="zh-CN" altLang="en-US" b="1" dirty="0"/>
          </a:p>
          <a:p>
            <a:pPr algn="l" fontAlgn="auto">
              <a:lnSpc>
                <a:spcPct val="150000"/>
              </a:lnSpc>
              <a:spcBef>
                <a:spcPct val="0"/>
              </a:spcBef>
              <a:buFontTx/>
              <a:buNone/>
            </a:pPr>
            <a:r>
              <a:rPr lang="zh-CN" altLang="en-US" b="1" dirty="0"/>
              <a:t>产品：仿石饰面保温装饰夹心板</a:t>
            </a:r>
          </a:p>
          <a:p>
            <a:pPr algn="l" fontAlgn="auto">
              <a:lnSpc>
                <a:spcPct val="150000"/>
              </a:lnSpc>
              <a:spcBef>
                <a:spcPct val="0"/>
              </a:spcBef>
              <a:buFontTx/>
              <a:buNone/>
            </a:pPr>
            <a:r>
              <a:rPr lang="zh-CN" altLang="en-US" b="1" dirty="0"/>
              <a:t>高度：68米</a:t>
            </a:r>
          </a:p>
          <a:p>
            <a:pPr algn="l" fontAlgn="auto">
              <a:lnSpc>
                <a:spcPct val="150000"/>
              </a:lnSpc>
              <a:spcBef>
                <a:spcPct val="0"/>
              </a:spcBef>
              <a:buFontTx/>
              <a:buNone/>
            </a:pPr>
            <a:r>
              <a:rPr lang="zh-CN" altLang="en-US" b="1" dirty="0"/>
              <a:t>开竣工时间：2013.2～2014.8</a:t>
            </a:r>
          </a:p>
          <a:p>
            <a:pPr algn="l" fontAlgn="auto">
              <a:lnSpc>
                <a:spcPct val="150000"/>
              </a:lnSpc>
              <a:spcBef>
                <a:spcPct val="0"/>
              </a:spcBef>
              <a:buFontTx/>
              <a:buNone/>
            </a:pPr>
            <a:r>
              <a:rPr lang="zh-CN" altLang="en-US" b="1" dirty="0"/>
              <a:t>概况：开发商为光明房地产，分A、C、D</a:t>
            </a:r>
          </a:p>
          <a:p>
            <a:pPr algn="l" fontAlgn="auto">
              <a:lnSpc>
                <a:spcPct val="150000"/>
              </a:lnSpc>
              <a:spcBef>
                <a:spcPct val="0"/>
              </a:spcBef>
              <a:buFontTx/>
              <a:buNone/>
            </a:pPr>
            <a:r>
              <a:rPr lang="zh-CN" altLang="en-US" b="1" dirty="0"/>
              <a:t>标段工程，采用楼艺板为外墙保温装饰材</a:t>
            </a:r>
          </a:p>
          <a:p>
            <a:pPr algn="l" fontAlgn="auto">
              <a:lnSpc>
                <a:spcPct val="150000"/>
              </a:lnSpc>
              <a:spcBef>
                <a:spcPct val="0"/>
              </a:spcBef>
              <a:buFontTx/>
              <a:buNone/>
            </a:pPr>
            <a:r>
              <a:rPr lang="zh-CN" altLang="en-US" b="1" dirty="0"/>
              <a:t>料，总墙面面积为18万平方米，符合业主</a:t>
            </a:r>
          </a:p>
          <a:p>
            <a:pPr algn="l" fontAlgn="auto">
              <a:lnSpc>
                <a:spcPct val="150000"/>
              </a:lnSpc>
              <a:spcBef>
                <a:spcPct val="0"/>
              </a:spcBef>
              <a:buFontTx/>
              <a:buNone/>
            </a:pPr>
            <a:r>
              <a:rPr lang="zh-CN" altLang="en-US" b="1" dirty="0"/>
              <a:t>对外立面的装饰要求，同时满足65%的节</a:t>
            </a:r>
          </a:p>
          <a:p>
            <a:pPr algn="l" fontAlgn="auto">
              <a:lnSpc>
                <a:spcPct val="150000"/>
              </a:lnSpc>
              <a:spcBef>
                <a:spcPct val="0"/>
              </a:spcBef>
              <a:buFontTx/>
              <a:buNone/>
            </a:pPr>
            <a:r>
              <a:rPr lang="zh-CN" altLang="en-US" b="1" dirty="0"/>
              <a:t>能和建筑防火设计要求。</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000" fill="hold">
                                          <p:stCondLst>
                                            <p:cond delay="0"/>
                                          </p:stCondLst>
                                        </p:cTn>
                                        <p:tgtEl>
                                          <p:spTgt spid="20"/>
                                        </p:tgtEl>
                                        <p:attrNameLst>
                                          <p:attrName>style.visibility</p:attrName>
                                        </p:attrNameLst>
                                      </p:cBhvr>
                                      <p:to>
                                        <p:strVal val="visible"/>
                                      </p:to>
                                    </p:set>
                                    <p:animEffect transition="in" filter="dissolve">
                                      <p:cBhvr>
                                        <p:cTn id="7" dur="1000"/>
                                        <p:tgtEl>
                                          <p:spTgt spid="20"/>
                                        </p:tgtEl>
                                      </p:cBhvr>
                                    </p:animEffect>
                                  </p:childTnLst>
                                </p:cTn>
                              </p:par>
                              <p:par>
                                <p:cTn id="8" presetID="9" presetClass="entr" presetSubtype="0" fill="hold" grpId="0" nodeType="withEffect">
                                  <p:stCondLst>
                                    <p:cond delay="0"/>
                                  </p:stCondLst>
                                  <p:childTnLst>
                                    <p:set>
                                      <p:cBhvr>
                                        <p:cTn id="9" dur="1000" fill="hold">
                                          <p:stCondLst>
                                            <p:cond delay="0"/>
                                          </p:stCondLst>
                                        </p:cTn>
                                        <p:tgtEl>
                                          <p:spTgt spid="21"/>
                                        </p:tgtEl>
                                        <p:attrNameLst>
                                          <p:attrName>style.visibility</p:attrName>
                                        </p:attrNameLst>
                                      </p:cBhvr>
                                      <p:to>
                                        <p:strVal val="visible"/>
                                      </p:to>
                                    </p:set>
                                    <p:animEffect transition="in" filter="dissolv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南京海峡城"/>
          <p:cNvPicPr>
            <a:picLocks noChangeAspect="1"/>
          </p:cNvPicPr>
          <p:nvPr/>
        </p:nvPicPr>
        <p:blipFill>
          <a:blip r:embed="rId3" cstate="print"/>
          <a:stretch>
            <a:fillRect/>
          </a:stretch>
        </p:blipFill>
        <p:spPr>
          <a:xfrm>
            <a:off x="670560" y="932815"/>
            <a:ext cx="6045835" cy="4938395"/>
          </a:xfrm>
          <a:prstGeom prst="rect">
            <a:avLst/>
          </a:prstGeom>
          <a:ln>
            <a:solidFill>
              <a:schemeClr val="tx1"/>
            </a:solidFill>
          </a:ln>
        </p:spPr>
      </p:pic>
      <p:sp>
        <p:nvSpPr>
          <p:cNvPr id="21" name="îṧ1iďé"/>
          <p:cNvSpPr txBox="1"/>
          <p:nvPr/>
        </p:nvSpPr>
        <p:spPr bwMode="auto">
          <a:xfrm>
            <a:off x="7172960" y="1171575"/>
            <a:ext cx="4300855" cy="49187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fontAlgn="auto">
              <a:lnSpc>
                <a:spcPct val="150000"/>
              </a:lnSpc>
              <a:spcBef>
                <a:spcPct val="0"/>
              </a:spcBef>
              <a:buFontTx/>
              <a:buNone/>
            </a:pPr>
            <a:r>
              <a:rPr lang="zh-CN" altLang="en-US" b="1" dirty="0">
                <a:solidFill>
                  <a:srgbClr val="48B8A3"/>
                </a:solidFill>
              </a:rPr>
              <a:t>海峡城</a:t>
            </a:r>
          </a:p>
          <a:p>
            <a:pPr algn="l" fontAlgn="auto">
              <a:lnSpc>
                <a:spcPct val="150000"/>
              </a:lnSpc>
              <a:spcBef>
                <a:spcPct val="0"/>
              </a:spcBef>
              <a:buFontTx/>
              <a:buNone/>
            </a:pPr>
            <a:r>
              <a:rPr lang="zh-CN" altLang="en-US" b="1" dirty="0">
                <a:solidFill>
                  <a:srgbClr val="48B8A3"/>
                </a:solidFill>
              </a:rPr>
              <a:t>南京河西南部新区</a:t>
            </a:r>
          </a:p>
          <a:p>
            <a:pPr algn="l" fontAlgn="auto">
              <a:lnSpc>
                <a:spcPct val="150000"/>
              </a:lnSpc>
              <a:spcBef>
                <a:spcPct val="0"/>
              </a:spcBef>
              <a:buFontTx/>
              <a:buNone/>
            </a:pPr>
            <a:r>
              <a:rPr lang="zh-CN" altLang="en-US" b="1" dirty="0"/>
              <a:t>产品：仿铝饰面保温装饰夹心板</a:t>
            </a:r>
          </a:p>
          <a:p>
            <a:pPr algn="l" fontAlgn="auto">
              <a:lnSpc>
                <a:spcPct val="150000"/>
              </a:lnSpc>
              <a:spcBef>
                <a:spcPct val="0"/>
              </a:spcBef>
              <a:buFontTx/>
              <a:buNone/>
            </a:pPr>
            <a:r>
              <a:rPr lang="zh-CN" altLang="en-US" b="1" dirty="0"/>
              <a:t>高度：84米</a:t>
            </a:r>
          </a:p>
          <a:p>
            <a:pPr algn="l" fontAlgn="auto">
              <a:lnSpc>
                <a:spcPct val="150000"/>
              </a:lnSpc>
              <a:spcBef>
                <a:spcPct val="0"/>
              </a:spcBef>
              <a:buFontTx/>
              <a:buNone/>
            </a:pPr>
            <a:r>
              <a:rPr lang="zh-CN" altLang="en-US" b="1" dirty="0"/>
              <a:t>开竣工时间：2013.9～2013.12</a:t>
            </a:r>
          </a:p>
          <a:p>
            <a:pPr algn="l" fontAlgn="auto">
              <a:lnSpc>
                <a:spcPct val="150000"/>
              </a:lnSpc>
              <a:spcBef>
                <a:spcPct val="0"/>
              </a:spcBef>
              <a:buFontTx/>
              <a:buNone/>
            </a:pPr>
            <a:r>
              <a:rPr lang="zh-CN" altLang="en-US" b="1" dirty="0"/>
              <a:t>概况：项目一期地块占地面积约34.1万平</a:t>
            </a:r>
          </a:p>
          <a:p>
            <a:pPr algn="l" fontAlgn="auto">
              <a:lnSpc>
                <a:spcPct val="150000"/>
              </a:lnSpc>
              <a:spcBef>
                <a:spcPct val="0"/>
              </a:spcBef>
              <a:buFontTx/>
              <a:buNone/>
            </a:pPr>
            <a:r>
              <a:rPr lang="zh-CN" altLang="en-US" b="1" dirty="0"/>
              <a:t>米，规划建筑面积约94万平方米。该项目</a:t>
            </a:r>
          </a:p>
          <a:p>
            <a:pPr algn="l" fontAlgn="auto">
              <a:lnSpc>
                <a:spcPct val="150000"/>
              </a:lnSpc>
              <a:spcBef>
                <a:spcPct val="0"/>
              </a:spcBef>
              <a:buFontTx/>
              <a:buNone/>
            </a:pPr>
            <a:r>
              <a:rPr lang="zh-CN" altLang="en-US" b="1" dirty="0"/>
              <a:t>C区块采用我司外墙保温装饰一体化板，</a:t>
            </a:r>
          </a:p>
          <a:p>
            <a:pPr algn="l" fontAlgn="auto">
              <a:lnSpc>
                <a:spcPct val="150000"/>
              </a:lnSpc>
              <a:spcBef>
                <a:spcPct val="0"/>
              </a:spcBef>
              <a:buFontTx/>
              <a:buNone/>
            </a:pPr>
            <a:r>
              <a:rPr lang="zh-CN" altLang="en-US" b="1" dirty="0"/>
              <a:t>满足节能设计要求，饰面采用香槟色和深</a:t>
            </a:r>
          </a:p>
          <a:p>
            <a:pPr algn="l" fontAlgn="auto">
              <a:lnSpc>
                <a:spcPct val="150000"/>
              </a:lnSpc>
              <a:spcBef>
                <a:spcPct val="0"/>
              </a:spcBef>
              <a:buFontTx/>
              <a:buNone/>
            </a:pPr>
            <a:r>
              <a:rPr lang="zh-CN" altLang="en-US" b="1" dirty="0"/>
              <a:t>灰色的氟碳漆喷涂，能完美模拟外墙铝板</a:t>
            </a:r>
          </a:p>
          <a:p>
            <a:pPr algn="l" fontAlgn="auto">
              <a:lnSpc>
                <a:spcPct val="150000"/>
              </a:lnSpc>
              <a:spcBef>
                <a:spcPct val="0"/>
              </a:spcBef>
              <a:buFontTx/>
              <a:buNone/>
            </a:pPr>
            <a:r>
              <a:rPr lang="zh-CN" altLang="en-US" b="1" dirty="0"/>
              <a:t>的装饰效果。</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par>
                                <p:cTn id="8" presetID="9" presetClass="entr" presetSubtype="0" fill="hold" grpId="0" nodeType="withEffect">
                                  <p:stCondLst>
                                    <p:cond delay="0"/>
                                  </p:stCondLst>
                                  <p:childTnLst>
                                    <p:set>
                                      <p:cBhvr>
                                        <p:cTn id="9" dur="1000" fill="hold">
                                          <p:stCondLst>
                                            <p:cond delay="0"/>
                                          </p:stCondLst>
                                        </p:cTn>
                                        <p:tgtEl>
                                          <p:spTgt spid="21"/>
                                        </p:tgtEl>
                                        <p:attrNameLst>
                                          <p:attrName>style.visibility</p:attrName>
                                        </p:attrNameLst>
                                      </p:cBhvr>
                                      <p:to>
                                        <p:strVal val="visible"/>
                                      </p:to>
                                    </p:set>
                                    <p:animEffect transition="in" filter="dissolv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任意多边形: 形状 20"/>
          <p:cNvSpPr/>
          <p:nvPr>
            <p:custDataLst>
              <p:tags r:id="rId1"/>
            </p:custDataLst>
          </p:nvPr>
        </p:nvSpPr>
        <p:spPr>
          <a:xfrm rot="14281736" flipH="1">
            <a:off x="7603767" y="2683763"/>
            <a:ext cx="1064548" cy="5756416"/>
          </a:xfrm>
          <a:custGeom>
            <a:avLst/>
            <a:gdLst>
              <a:gd name="connsiteX0" fmla="*/ 0 w 1064548"/>
              <a:gd name="connsiteY0" fmla="*/ 5017886 h 5756416"/>
              <a:gd name="connsiteX1" fmla="*/ 374082 w 1064548"/>
              <a:gd name="connsiteY1" fmla="*/ 5017886 h 5756416"/>
              <a:gd name="connsiteX2" fmla="*/ 374082 w 1064548"/>
              <a:gd name="connsiteY2" fmla="*/ 0 h 5756416"/>
              <a:gd name="connsiteX3" fmla="*/ 690466 w 1064548"/>
              <a:gd name="connsiteY3" fmla="*/ 506889 h 5756416"/>
              <a:gd name="connsiteX4" fmla="*/ 690466 w 1064548"/>
              <a:gd name="connsiteY4" fmla="*/ 5017886 h 5756416"/>
              <a:gd name="connsiteX5" fmla="*/ 1064548 w 1064548"/>
              <a:gd name="connsiteY5" fmla="*/ 5017886 h 5756416"/>
              <a:gd name="connsiteX6" fmla="*/ 532274 w 1064548"/>
              <a:gd name="connsiteY6" fmla="*/ 5756416 h 575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4548" h="5756416">
                <a:moveTo>
                  <a:pt x="0" y="5017886"/>
                </a:moveTo>
                <a:lnTo>
                  <a:pt x="374082" y="5017886"/>
                </a:lnTo>
                <a:lnTo>
                  <a:pt x="374082" y="0"/>
                </a:lnTo>
                <a:lnTo>
                  <a:pt x="690466" y="506889"/>
                </a:lnTo>
                <a:lnTo>
                  <a:pt x="690466" y="5017886"/>
                </a:lnTo>
                <a:lnTo>
                  <a:pt x="1064548" y="5017886"/>
                </a:lnTo>
                <a:lnTo>
                  <a:pt x="532274" y="5756416"/>
                </a:lnTo>
                <a:close/>
              </a:path>
            </a:pathLst>
          </a:custGeom>
          <a:solidFill>
            <a:srgbClr val="E34D4D">
              <a:lumMod val="60000"/>
              <a:lumOff val="40000"/>
              <a:alpha val="10000"/>
            </a:srgbClr>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600" b="1">
              <a:solidFill>
                <a:srgbClr val="FFFFFF"/>
              </a:solidFill>
              <a:latin typeface="+mn-ea"/>
            </a:endParaRPr>
          </a:p>
        </p:txBody>
      </p:sp>
      <p:sp>
        <p:nvSpPr>
          <p:cNvPr id="158" name="任意多边形: 形状 23"/>
          <p:cNvSpPr/>
          <p:nvPr>
            <p:custDataLst>
              <p:tags r:id="rId2"/>
            </p:custDataLst>
          </p:nvPr>
        </p:nvSpPr>
        <p:spPr>
          <a:xfrm rot="14281736" flipH="1">
            <a:off x="6320142" y="-779973"/>
            <a:ext cx="1919957" cy="10381936"/>
          </a:xfrm>
          <a:custGeom>
            <a:avLst/>
            <a:gdLst>
              <a:gd name="connsiteX0" fmla="*/ 0 w 1064548"/>
              <a:gd name="connsiteY0" fmla="*/ 5017886 h 5756416"/>
              <a:gd name="connsiteX1" fmla="*/ 374082 w 1064548"/>
              <a:gd name="connsiteY1" fmla="*/ 5017886 h 5756416"/>
              <a:gd name="connsiteX2" fmla="*/ 374082 w 1064548"/>
              <a:gd name="connsiteY2" fmla="*/ 0 h 5756416"/>
              <a:gd name="connsiteX3" fmla="*/ 690466 w 1064548"/>
              <a:gd name="connsiteY3" fmla="*/ 506889 h 5756416"/>
              <a:gd name="connsiteX4" fmla="*/ 690466 w 1064548"/>
              <a:gd name="connsiteY4" fmla="*/ 5017886 h 5756416"/>
              <a:gd name="connsiteX5" fmla="*/ 1064548 w 1064548"/>
              <a:gd name="connsiteY5" fmla="*/ 5017886 h 5756416"/>
              <a:gd name="connsiteX6" fmla="*/ 532274 w 1064548"/>
              <a:gd name="connsiteY6" fmla="*/ 5756416 h 575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4548" h="5756416">
                <a:moveTo>
                  <a:pt x="0" y="5017886"/>
                </a:moveTo>
                <a:lnTo>
                  <a:pt x="374082" y="5017886"/>
                </a:lnTo>
                <a:lnTo>
                  <a:pt x="374082" y="0"/>
                </a:lnTo>
                <a:lnTo>
                  <a:pt x="690466" y="506889"/>
                </a:lnTo>
                <a:lnTo>
                  <a:pt x="690466" y="5017886"/>
                </a:lnTo>
                <a:lnTo>
                  <a:pt x="1064548" y="5017886"/>
                </a:lnTo>
                <a:lnTo>
                  <a:pt x="532274" y="5756416"/>
                </a:lnTo>
                <a:close/>
              </a:path>
            </a:pathLst>
          </a:custGeom>
          <a:solidFill>
            <a:srgbClr val="1E6BC5">
              <a:lumMod val="60000"/>
              <a:lumOff val="40000"/>
              <a:alpha val="10000"/>
            </a:srgbClr>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600" b="1">
              <a:solidFill>
                <a:srgbClr val="FFFFFF"/>
              </a:solidFill>
              <a:latin typeface="+mn-ea"/>
            </a:endParaRPr>
          </a:p>
        </p:txBody>
      </p:sp>
      <p:pic>
        <p:nvPicPr>
          <p:cNvPr id="2" name="图片 1" descr="农房尚东城"/>
          <p:cNvPicPr>
            <a:picLocks noChangeAspect="1"/>
          </p:cNvPicPr>
          <p:nvPr/>
        </p:nvPicPr>
        <p:blipFill>
          <a:blip r:embed="rId5" cstate="print"/>
          <a:stretch>
            <a:fillRect/>
          </a:stretch>
        </p:blipFill>
        <p:spPr>
          <a:xfrm>
            <a:off x="6070111" y="4543496"/>
            <a:ext cx="2396857" cy="1576832"/>
          </a:xfrm>
          <a:prstGeom prst="rect">
            <a:avLst/>
          </a:prstGeom>
          <a:ln>
            <a:solidFill>
              <a:schemeClr val="tx1"/>
            </a:solidFill>
          </a:ln>
        </p:spPr>
      </p:pic>
      <p:pic>
        <p:nvPicPr>
          <p:cNvPr id="4" name="图片 3" descr="凤鸣湖公寓"/>
          <p:cNvPicPr>
            <a:picLocks noChangeAspect="1"/>
          </p:cNvPicPr>
          <p:nvPr/>
        </p:nvPicPr>
        <p:blipFill>
          <a:blip r:embed="rId6" cstate="print"/>
          <a:stretch>
            <a:fillRect/>
          </a:stretch>
        </p:blipFill>
        <p:spPr>
          <a:xfrm>
            <a:off x="2957990" y="696242"/>
            <a:ext cx="2389632" cy="1626804"/>
          </a:xfrm>
          <a:prstGeom prst="rect">
            <a:avLst/>
          </a:prstGeom>
          <a:ln>
            <a:solidFill>
              <a:schemeClr val="tx1"/>
            </a:solidFill>
          </a:ln>
        </p:spPr>
      </p:pic>
      <p:pic>
        <p:nvPicPr>
          <p:cNvPr id="5" name="图片 4" descr="福建第十五中学"/>
          <p:cNvPicPr>
            <a:picLocks noChangeAspect="1"/>
          </p:cNvPicPr>
          <p:nvPr/>
        </p:nvPicPr>
        <p:blipFill>
          <a:blip r:embed="rId7" cstate="print"/>
          <a:stretch>
            <a:fillRect/>
          </a:stretch>
        </p:blipFill>
        <p:spPr>
          <a:xfrm>
            <a:off x="9163567" y="686609"/>
            <a:ext cx="2389632" cy="1636437"/>
          </a:xfrm>
          <a:prstGeom prst="rect">
            <a:avLst/>
          </a:prstGeom>
          <a:ln>
            <a:solidFill>
              <a:schemeClr val="tx1"/>
            </a:solidFill>
          </a:ln>
        </p:spPr>
      </p:pic>
      <p:pic>
        <p:nvPicPr>
          <p:cNvPr id="6" name="图片 5" descr="福建师大"/>
          <p:cNvPicPr>
            <a:picLocks noChangeAspect="1"/>
          </p:cNvPicPr>
          <p:nvPr/>
        </p:nvPicPr>
        <p:blipFill>
          <a:blip r:embed="rId8" cstate="print"/>
          <a:stretch>
            <a:fillRect/>
          </a:stretch>
        </p:blipFill>
        <p:spPr>
          <a:xfrm>
            <a:off x="9162965" y="4542291"/>
            <a:ext cx="2389632" cy="1576832"/>
          </a:xfrm>
          <a:prstGeom prst="rect">
            <a:avLst/>
          </a:prstGeom>
          <a:ln>
            <a:solidFill>
              <a:schemeClr val="tx1"/>
            </a:solidFill>
          </a:ln>
        </p:spPr>
      </p:pic>
      <p:pic>
        <p:nvPicPr>
          <p:cNvPr id="7" name="图片 6" descr="福州第十四中学"/>
          <p:cNvPicPr>
            <a:picLocks noChangeAspect="1"/>
          </p:cNvPicPr>
          <p:nvPr/>
        </p:nvPicPr>
        <p:blipFill>
          <a:blip r:embed="rId9" cstate="print"/>
          <a:stretch>
            <a:fillRect/>
          </a:stretch>
        </p:blipFill>
        <p:spPr>
          <a:xfrm>
            <a:off x="9162965" y="2676464"/>
            <a:ext cx="2389632" cy="1512410"/>
          </a:xfrm>
          <a:prstGeom prst="rect">
            <a:avLst/>
          </a:prstGeom>
          <a:ln>
            <a:solidFill>
              <a:schemeClr val="tx1"/>
            </a:solidFill>
          </a:ln>
        </p:spPr>
      </p:pic>
      <p:pic>
        <p:nvPicPr>
          <p:cNvPr id="9" name="图片 8" descr="海中洲国际"/>
          <p:cNvPicPr>
            <a:picLocks noChangeAspect="1"/>
          </p:cNvPicPr>
          <p:nvPr/>
        </p:nvPicPr>
        <p:blipFill>
          <a:blip r:embed="rId10" cstate="print"/>
          <a:stretch>
            <a:fillRect/>
          </a:stretch>
        </p:blipFill>
        <p:spPr>
          <a:xfrm>
            <a:off x="6070111" y="696242"/>
            <a:ext cx="2389632" cy="1626804"/>
          </a:xfrm>
          <a:prstGeom prst="rect">
            <a:avLst/>
          </a:prstGeom>
          <a:ln>
            <a:solidFill>
              <a:schemeClr val="tx1"/>
            </a:solidFill>
          </a:ln>
        </p:spPr>
      </p:pic>
      <p:pic>
        <p:nvPicPr>
          <p:cNvPr id="14" name="图片 13" descr="皇宇科技"/>
          <p:cNvPicPr>
            <a:picLocks noChangeAspect="1"/>
          </p:cNvPicPr>
          <p:nvPr/>
        </p:nvPicPr>
        <p:blipFill>
          <a:blip r:embed="rId11" cstate="print"/>
          <a:stretch>
            <a:fillRect/>
          </a:stretch>
        </p:blipFill>
        <p:spPr>
          <a:xfrm>
            <a:off x="6070111" y="2677066"/>
            <a:ext cx="2389632" cy="1511808"/>
          </a:xfrm>
          <a:prstGeom prst="rect">
            <a:avLst/>
          </a:prstGeom>
          <a:ln>
            <a:solidFill>
              <a:schemeClr val="tx1"/>
            </a:solidFill>
          </a:ln>
        </p:spPr>
      </p:pic>
      <p:pic>
        <p:nvPicPr>
          <p:cNvPr id="15" name="图片 14" descr="江口大厦2"/>
          <p:cNvPicPr>
            <a:picLocks noChangeAspect="1"/>
          </p:cNvPicPr>
          <p:nvPr/>
        </p:nvPicPr>
        <p:blipFill>
          <a:blip r:embed="rId12" cstate="print"/>
          <a:stretch>
            <a:fillRect/>
          </a:stretch>
        </p:blipFill>
        <p:spPr>
          <a:xfrm>
            <a:off x="2957990" y="4542893"/>
            <a:ext cx="2359528" cy="1576832"/>
          </a:xfrm>
          <a:prstGeom prst="rect">
            <a:avLst/>
          </a:prstGeom>
          <a:ln>
            <a:solidFill>
              <a:schemeClr val="tx1"/>
            </a:solidFill>
          </a:ln>
        </p:spPr>
      </p:pic>
      <p:pic>
        <p:nvPicPr>
          <p:cNvPr id="16" name="图片 15" descr="景瑞望府"/>
          <p:cNvPicPr>
            <a:picLocks noChangeAspect="1"/>
          </p:cNvPicPr>
          <p:nvPr/>
        </p:nvPicPr>
        <p:blipFill>
          <a:blip r:embed="rId13" cstate="print"/>
          <a:stretch>
            <a:fillRect/>
          </a:stretch>
        </p:blipFill>
        <p:spPr>
          <a:xfrm>
            <a:off x="2957990" y="2676464"/>
            <a:ext cx="2389632" cy="1511808"/>
          </a:xfrm>
          <a:prstGeom prst="rect">
            <a:avLst/>
          </a:prstGeom>
          <a:ln>
            <a:solidFill>
              <a:schemeClr val="tx1"/>
            </a:solidFill>
          </a:ln>
        </p:spPr>
      </p:pic>
      <p:sp>
        <p:nvSpPr>
          <p:cNvPr id="17" name="文本框 16"/>
          <p:cNvSpPr txBox="1"/>
          <p:nvPr/>
        </p:nvSpPr>
        <p:spPr>
          <a:xfrm>
            <a:off x="9434332" y="2356160"/>
            <a:ext cx="1871980" cy="295910"/>
          </a:xfrm>
          <a:prstGeom prst="rect">
            <a:avLst/>
          </a:prstGeom>
          <a:noFill/>
        </p:spPr>
        <p:txBody>
          <a:bodyPr wrap="none" rtlCol="0" anchor="t">
            <a:spAutoFit/>
          </a:bodyPr>
          <a:lstStyle/>
          <a:p>
            <a:r>
              <a:rPr lang="zh-CN" altLang="en-US" sz="1325" dirty="0">
                <a:latin typeface="宋体" panose="02010600030101010101" pitchFamily="2" charset="-122"/>
                <a:sym typeface="+mn-ea"/>
              </a:rPr>
              <a:t>福州第十五中学教</a:t>
            </a:r>
            <a:r>
              <a:rPr lang="zh-CN" altLang="en-US" sz="1325" dirty="0" smtClean="0">
                <a:latin typeface="宋体" panose="02010600030101010101" pitchFamily="2" charset="-122"/>
                <a:sym typeface="+mn-ea"/>
              </a:rPr>
              <a:t>学楼</a:t>
            </a:r>
            <a:endParaRPr lang="zh-CN" altLang="en-US" sz="1325" dirty="0">
              <a:latin typeface="宋体" panose="02010600030101010101" pitchFamily="2" charset="-122"/>
              <a:sym typeface="+mn-ea"/>
            </a:endParaRPr>
          </a:p>
        </p:txBody>
      </p:sp>
      <p:sp>
        <p:nvSpPr>
          <p:cNvPr id="18" name="文本框 17"/>
          <p:cNvSpPr txBox="1"/>
          <p:nvPr/>
        </p:nvSpPr>
        <p:spPr>
          <a:xfrm>
            <a:off x="9421490" y="6182943"/>
            <a:ext cx="1871980" cy="295910"/>
          </a:xfrm>
          <a:prstGeom prst="rect">
            <a:avLst/>
          </a:prstGeom>
          <a:noFill/>
        </p:spPr>
        <p:txBody>
          <a:bodyPr wrap="none" rtlCol="0" anchor="t">
            <a:spAutoFit/>
          </a:bodyPr>
          <a:lstStyle/>
          <a:p>
            <a:pPr algn="ctr">
              <a:buNone/>
            </a:pPr>
            <a:r>
              <a:rPr lang="zh-CN" altLang="en-US" sz="1325" dirty="0">
                <a:latin typeface="宋体" panose="02010600030101010101" pitchFamily="2" charset="-122"/>
                <a:sym typeface="+mn-ea"/>
              </a:rPr>
              <a:t>福建师大二附中办公楼</a:t>
            </a:r>
            <a:endParaRPr lang="zh-CN" altLang="en-US" sz="1325">
              <a:latin typeface="宋体" panose="02010600030101010101" pitchFamily="2" charset="-122"/>
            </a:endParaRPr>
          </a:p>
        </p:txBody>
      </p:sp>
      <p:sp>
        <p:nvSpPr>
          <p:cNvPr id="19" name="文本框 18"/>
          <p:cNvSpPr txBox="1"/>
          <p:nvPr/>
        </p:nvSpPr>
        <p:spPr>
          <a:xfrm>
            <a:off x="9421561" y="4216569"/>
            <a:ext cx="1871980" cy="295910"/>
          </a:xfrm>
          <a:prstGeom prst="rect">
            <a:avLst/>
          </a:prstGeom>
          <a:noFill/>
        </p:spPr>
        <p:txBody>
          <a:bodyPr wrap="none" rtlCol="0" anchor="t">
            <a:spAutoFit/>
          </a:bodyPr>
          <a:lstStyle/>
          <a:p>
            <a:pPr algn="ctr">
              <a:buNone/>
            </a:pPr>
            <a:r>
              <a:rPr lang="zh-CN" altLang="zh-CN" sz="1325" dirty="0">
                <a:latin typeface="宋体" panose="02010600030101010101" pitchFamily="2" charset="-122"/>
                <a:sym typeface="+mn-ea"/>
              </a:rPr>
              <a:t>福州第十四中学教学楼</a:t>
            </a:r>
          </a:p>
        </p:txBody>
      </p:sp>
      <p:sp>
        <p:nvSpPr>
          <p:cNvPr id="20" name="文本框 19"/>
          <p:cNvSpPr txBox="1"/>
          <p:nvPr/>
        </p:nvSpPr>
        <p:spPr>
          <a:xfrm>
            <a:off x="6417305" y="2357365"/>
            <a:ext cx="1703070" cy="295910"/>
          </a:xfrm>
          <a:prstGeom prst="rect">
            <a:avLst/>
          </a:prstGeom>
          <a:noFill/>
        </p:spPr>
        <p:txBody>
          <a:bodyPr wrap="none" rtlCol="0" anchor="t">
            <a:spAutoFit/>
          </a:bodyPr>
          <a:lstStyle/>
          <a:p>
            <a:pPr algn="ctr">
              <a:buNone/>
            </a:pPr>
            <a:r>
              <a:rPr lang="zh-CN" altLang="en-US" sz="1325" dirty="0">
                <a:latin typeface="宋体" panose="02010600030101010101" pitchFamily="2" charset="-122"/>
                <a:sym typeface="+mn-ea"/>
              </a:rPr>
              <a:t>舟山海中洲国际广场</a:t>
            </a:r>
            <a:endParaRPr lang="zh-CN" altLang="en-US" sz="1325">
              <a:latin typeface="宋体" panose="02010600030101010101" pitchFamily="2" charset="-122"/>
            </a:endParaRPr>
          </a:p>
        </p:txBody>
      </p:sp>
      <p:sp>
        <p:nvSpPr>
          <p:cNvPr id="21" name="文本框 20"/>
          <p:cNvSpPr txBox="1"/>
          <p:nvPr/>
        </p:nvSpPr>
        <p:spPr>
          <a:xfrm>
            <a:off x="6332850" y="4216569"/>
            <a:ext cx="1871980" cy="295910"/>
          </a:xfrm>
          <a:prstGeom prst="rect">
            <a:avLst/>
          </a:prstGeom>
          <a:noFill/>
        </p:spPr>
        <p:txBody>
          <a:bodyPr wrap="none" rtlCol="0" anchor="t">
            <a:spAutoFit/>
          </a:bodyPr>
          <a:lstStyle/>
          <a:p>
            <a:pPr algn="ctr">
              <a:buNone/>
            </a:pPr>
            <a:r>
              <a:rPr lang="zh-CN" altLang="en-US" sz="1325" dirty="0">
                <a:latin typeface="宋体" panose="02010600030101010101" pitchFamily="2" charset="-122"/>
                <a:sym typeface="+mn-ea"/>
              </a:rPr>
              <a:t>上海皇宇科技发展大楼</a:t>
            </a:r>
          </a:p>
        </p:txBody>
      </p:sp>
      <p:sp>
        <p:nvSpPr>
          <p:cNvPr id="22" name="文本框 21"/>
          <p:cNvSpPr txBox="1"/>
          <p:nvPr/>
        </p:nvSpPr>
        <p:spPr>
          <a:xfrm>
            <a:off x="3539885" y="4216569"/>
            <a:ext cx="1196340" cy="295910"/>
          </a:xfrm>
          <a:prstGeom prst="rect">
            <a:avLst/>
          </a:prstGeom>
          <a:noFill/>
        </p:spPr>
        <p:txBody>
          <a:bodyPr wrap="none" rtlCol="0" anchor="t">
            <a:spAutoFit/>
          </a:bodyPr>
          <a:lstStyle/>
          <a:p>
            <a:pPr algn="ctr">
              <a:buNone/>
            </a:pPr>
            <a:r>
              <a:rPr lang="zh-CN" altLang="en-US" sz="1325" dirty="0">
                <a:latin typeface="宋体" panose="02010600030101010101" pitchFamily="2" charset="-122"/>
                <a:sym typeface="+mn-ea"/>
              </a:rPr>
              <a:t>台州景瑞望府</a:t>
            </a:r>
            <a:endParaRPr lang="zh-CN" altLang="en-US" sz="1325">
              <a:latin typeface="宋体" panose="02010600030101010101" pitchFamily="2" charset="-122"/>
            </a:endParaRPr>
          </a:p>
        </p:txBody>
      </p:sp>
      <p:sp>
        <p:nvSpPr>
          <p:cNvPr id="23" name="文本框 22"/>
          <p:cNvSpPr txBox="1"/>
          <p:nvPr/>
        </p:nvSpPr>
        <p:spPr>
          <a:xfrm>
            <a:off x="6586215" y="6182943"/>
            <a:ext cx="1365250" cy="295910"/>
          </a:xfrm>
          <a:prstGeom prst="rect">
            <a:avLst/>
          </a:prstGeom>
          <a:noFill/>
        </p:spPr>
        <p:txBody>
          <a:bodyPr wrap="none" rtlCol="0" anchor="t">
            <a:spAutoFit/>
          </a:bodyPr>
          <a:lstStyle/>
          <a:p>
            <a:pPr algn="ctr">
              <a:buNone/>
            </a:pPr>
            <a:r>
              <a:rPr lang="zh-CN" altLang="en-US" sz="1325" dirty="0">
                <a:latin typeface="宋体" panose="02010600030101010101" pitchFamily="2" charset="-122"/>
                <a:sym typeface="+mn-ea"/>
              </a:rPr>
              <a:t>舟山农房尚东城</a:t>
            </a:r>
            <a:endParaRPr lang="zh-CN" altLang="en-US" sz="1325">
              <a:latin typeface="宋体" panose="02010600030101010101" pitchFamily="2" charset="-122"/>
            </a:endParaRPr>
          </a:p>
        </p:txBody>
      </p:sp>
      <p:sp>
        <p:nvSpPr>
          <p:cNvPr id="24" name="文本框 23"/>
          <p:cNvSpPr txBox="1"/>
          <p:nvPr/>
        </p:nvSpPr>
        <p:spPr>
          <a:xfrm>
            <a:off x="3554937" y="6182943"/>
            <a:ext cx="1196340" cy="295910"/>
          </a:xfrm>
          <a:prstGeom prst="rect">
            <a:avLst/>
          </a:prstGeom>
          <a:noFill/>
        </p:spPr>
        <p:txBody>
          <a:bodyPr wrap="none" rtlCol="0" anchor="t">
            <a:spAutoFit/>
          </a:bodyPr>
          <a:lstStyle/>
          <a:p>
            <a:pPr algn="ctr">
              <a:buNone/>
            </a:pPr>
            <a:r>
              <a:rPr lang="zh-CN" altLang="en-US" sz="1325" dirty="0">
                <a:latin typeface="宋体" panose="02010600030101010101" pitchFamily="2" charset="-122"/>
                <a:sym typeface="+mn-ea"/>
              </a:rPr>
              <a:t>杭州江口大厦</a:t>
            </a:r>
            <a:endParaRPr lang="zh-CN" altLang="en-US" sz="1325">
              <a:latin typeface="宋体" panose="02010600030101010101" pitchFamily="2" charset="-122"/>
            </a:endParaRPr>
          </a:p>
        </p:txBody>
      </p:sp>
      <p:sp>
        <p:nvSpPr>
          <p:cNvPr id="25" name="文本框 24"/>
          <p:cNvSpPr txBox="1"/>
          <p:nvPr/>
        </p:nvSpPr>
        <p:spPr>
          <a:xfrm>
            <a:off x="3470482" y="2357365"/>
            <a:ext cx="1365250" cy="295910"/>
          </a:xfrm>
          <a:prstGeom prst="rect">
            <a:avLst/>
          </a:prstGeom>
          <a:noFill/>
        </p:spPr>
        <p:txBody>
          <a:bodyPr wrap="none" rtlCol="0" anchor="t">
            <a:spAutoFit/>
          </a:bodyPr>
          <a:lstStyle/>
          <a:p>
            <a:pPr algn="ctr">
              <a:buNone/>
            </a:pPr>
            <a:r>
              <a:rPr lang="zh-CN" altLang="en-US" sz="1325" dirty="0">
                <a:latin typeface="宋体" panose="02010600030101010101" pitchFamily="2" charset="-122"/>
                <a:sym typeface="+mn-ea"/>
              </a:rPr>
              <a:t>芜湖凤鸣湖公寓</a:t>
            </a:r>
          </a:p>
        </p:txBody>
      </p:sp>
      <p:pic>
        <p:nvPicPr>
          <p:cNvPr id="3" name="图片 2" descr="F:\bb\公司产品照片\项目图片\干挂板\华友地产.jpg华友地产"/>
          <p:cNvPicPr>
            <a:picLocks noChangeAspect="1"/>
          </p:cNvPicPr>
          <p:nvPr/>
        </p:nvPicPr>
        <p:blipFill>
          <a:blip r:embed="rId14" cstate="print"/>
          <a:srcRect/>
          <a:stretch>
            <a:fillRect/>
          </a:stretch>
        </p:blipFill>
        <p:spPr>
          <a:xfrm>
            <a:off x="954889" y="2676464"/>
            <a:ext cx="1354667" cy="1512410"/>
          </a:xfrm>
          <a:prstGeom prst="rect">
            <a:avLst/>
          </a:prstGeom>
          <a:ln>
            <a:solidFill>
              <a:schemeClr val="tx1"/>
            </a:solidFill>
          </a:ln>
        </p:spPr>
      </p:pic>
      <p:pic>
        <p:nvPicPr>
          <p:cNvPr id="10" name="图片 9" descr="F:\bb\公司产品照片\项目图片\干挂板\北京惠河南街2.jpg北京惠河南街2"/>
          <p:cNvPicPr>
            <a:picLocks noChangeAspect="1"/>
          </p:cNvPicPr>
          <p:nvPr/>
        </p:nvPicPr>
        <p:blipFill>
          <a:blip r:embed="rId15" cstate="print"/>
          <a:srcRect/>
          <a:stretch>
            <a:fillRect/>
          </a:stretch>
        </p:blipFill>
        <p:spPr>
          <a:xfrm>
            <a:off x="957900" y="686609"/>
            <a:ext cx="1351054" cy="1636437"/>
          </a:xfrm>
          <a:prstGeom prst="rect">
            <a:avLst/>
          </a:prstGeom>
          <a:ln>
            <a:solidFill>
              <a:schemeClr val="tx1"/>
            </a:solidFill>
          </a:ln>
        </p:spPr>
      </p:pic>
      <p:pic>
        <p:nvPicPr>
          <p:cNvPr id="11" name="图片 10" descr="F:\bb\公司产品照片\项目图片\干挂板\山东菏泽中达逸景广场3.jpg山东菏泽中达逸景广场3"/>
          <p:cNvPicPr>
            <a:picLocks noChangeAspect="1"/>
          </p:cNvPicPr>
          <p:nvPr/>
        </p:nvPicPr>
        <p:blipFill>
          <a:blip r:embed="rId16" cstate="print"/>
          <a:srcRect/>
          <a:stretch>
            <a:fillRect/>
          </a:stretch>
        </p:blipFill>
        <p:spPr>
          <a:xfrm>
            <a:off x="957298" y="4543496"/>
            <a:ext cx="1352258" cy="1599109"/>
          </a:xfrm>
          <a:prstGeom prst="rect">
            <a:avLst/>
          </a:prstGeom>
          <a:ln>
            <a:solidFill>
              <a:schemeClr val="tx1"/>
            </a:solidFill>
          </a:ln>
        </p:spPr>
      </p:pic>
      <p:sp>
        <p:nvSpPr>
          <p:cNvPr id="35" name="文本框 34"/>
          <p:cNvSpPr txBox="1"/>
          <p:nvPr/>
        </p:nvSpPr>
        <p:spPr>
          <a:xfrm>
            <a:off x="788115" y="2357365"/>
            <a:ext cx="1703070" cy="295910"/>
          </a:xfrm>
          <a:prstGeom prst="rect">
            <a:avLst/>
          </a:prstGeom>
          <a:noFill/>
        </p:spPr>
        <p:txBody>
          <a:bodyPr wrap="none" rtlCol="0" anchor="t">
            <a:spAutoFit/>
          </a:bodyPr>
          <a:lstStyle/>
          <a:p>
            <a:r>
              <a:rPr lang="zh-CN" altLang="en-US" sz="1325" dirty="0">
                <a:latin typeface="宋体" panose="02010600030101010101" pitchFamily="2" charset="-122"/>
                <a:sym typeface="+mn-ea"/>
              </a:rPr>
              <a:t>北京高碑店惠河南街</a:t>
            </a:r>
          </a:p>
        </p:txBody>
      </p:sp>
      <p:sp>
        <p:nvSpPr>
          <p:cNvPr id="36" name="文本框 35"/>
          <p:cNvSpPr txBox="1"/>
          <p:nvPr/>
        </p:nvSpPr>
        <p:spPr>
          <a:xfrm>
            <a:off x="864541" y="6182943"/>
            <a:ext cx="1534160" cy="295910"/>
          </a:xfrm>
          <a:prstGeom prst="rect">
            <a:avLst/>
          </a:prstGeom>
          <a:noFill/>
        </p:spPr>
        <p:txBody>
          <a:bodyPr wrap="none" rtlCol="0" anchor="t">
            <a:spAutoFit/>
          </a:bodyPr>
          <a:lstStyle/>
          <a:p>
            <a:pPr algn="ctr">
              <a:buNone/>
            </a:pPr>
            <a:r>
              <a:rPr lang="zh-CN" altLang="en-US" sz="1325">
                <a:latin typeface="宋体" panose="02010600030101010101" pitchFamily="2" charset="-122"/>
              </a:rPr>
              <a:t>菏泽中达逸景广场</a:t>
            </a:r>
          </a:p>
        </p:txBody>
      </p:sp>
      <p:sp>
        <p:nvSpPr>
          <p:cNvPr id="37" name="文本框 36"/>
          <p:cNvSpPr txBox="1"/>
          <p:nvPr/>
        </p:nvSpPr>
        <p:spPr>
          <a:xfrm>
            <a:off x="948996" y="4216569"/>
            <a:ext cx="1365250" cy="295910"/>
          </a:xfrm>
          <a:prstGeom prst="rect">
            <a:avLst/>
          </a:prstGeom>
          <a:noFill/>
        </p:spPr>
        <p:txBody>
          <a:bodyPr wrap="none" rtlCol="0" anchor="t">
            <a:spAutoFit/>
          </a:bodyPr>
          <a:lstStyle/>
          <a:p>
            <a:pPr algn="ctr">
              <a:buNone/>
            </a:pPr>
            <a:r>
              <a:rPr lang="zh-CN" altLang="en-US" sz="1325" dirty="0">
                <a:latin typeface="宋体" panose="02010600030101010101" pitchFamily="2" charset="-122"/>
                <a:sym typeface="+mn-ea"/>
              </a:rPr>
              <a:t>吉林华友办公楼</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5000" fill="hold">
                                          <p:stCondLst>
                                            <p:cond delay="0"/>
                                          </p:stCondLst>
                                        </p:cTn>
                                        <p:tgtEl>
                                          <p:spTgt spid="2"/>
                                        </p:tgtEl>
                                        <p:attrNameLst>
                                          <p:attrName>style.visibility</p:attrName>
                                        </p:attrNameLst>
                                      </p:cBhvr>
                                      <p:to>
                                        <p:strVal val="visible"/>
                                      </p:to>
                                    </p:set>
                                    <p:animEffect transition="in" filter="strips(downRight)">
                                      <p:cBhvr>
                                        <p:cTn id="7" dur="5000"/>
                                        <p:tgtEl>
                                          <p:spTgt spid="2"/>
                                        </p:tgtEl>
                                      </p:cBhvr>
                                    </p:animEffect>
                                  </p:childTnLst>
                                </p:cTn>
                              </p:par>
                              <p:par>
                                <p:cTn id="8" presetID="18" presetClass="entr" presetSubtype="6" fill="hold" nodeType="withEffect">
                                  <p:stCondLst>
                                    <p:cond delay="0"/>
                                  </p:stCondLst>
                                  <p:childTnLst>
                                    <p:set>
                                      <p:cBhvr>
                                        <p:cTn id="9" dur="5000" fill="hold">
                                          <p:stCondLst>
                                            <p:cond delay="0"/>
                                          </p:stCondLst>
                                        </p:cTn>
                                        <p:tgtEl>
                                          <p:spTgt spid="4"/>
                                        </p:tgtEl>
                                        <p:attrNameLst>
                                          <p:attrName>style.visibility</p:attrName>
                                        </p:attrNameLst>
                                      </p:cBhvr>
                                      <p:to>
                                        <p:strVal val="visible"/>
                                      </p:to>
                                    </p:set>
                                    <p:animEffect transition="in" filter="strips(downRight)">
                                      <p:cBhvr>
                                        <p:cTn id="10" dur="5000"/>
                                        <p:tgtEl>
                                          <p:spTgt spid="4"/>
                                        </p:tgtEl>
                                      </p:cBhvr>
                                    </p:animEffect>
                                  </p:childTnLst>
                                </p:cTn>
                              </p:par>
                              <p:par>
                                <p:cTn id="11" presetID="18" presetClass="entr" presetSubtype="6" fill="hold" nodeType="withEffect">
                                  <p:stCondLst>
                                    <p:cond delay="0"/>
                                  </p:stCondLst>
                                  <p:childTnLst>
                                    <p:set>
                                      <p:cBhvr>
                                        <p:cTn id="12" dur="5000" fill="hold">
                                          <p:stCondLst>
                                            <p:cond delay="0"/>
                                          </p:stCondLst>
                                        </p:cTn>
                                        <p:tgtEl>
                                          <p:spTgt spid="5"/>
                                        </p:tgtEl>
                                        <p:attrNameLst>
                                          <p:attrName>style.visibility</p:attrName>
                                        </p:attrNameLst>
                                      </p:cBhvr>
                                      <p:to>
                                        <p:strVal val="visible"/>
                                      </p:to>
                                    </p:set>
                                    <p:animEffect transition="in" filter="strips(downRight)">
                                      <p:cBhvr>
                                        <p:cTn id="13" dur="5000"/>
                                        <p:tgtEl>
                                          <p:spTgt spid="5"/>
                                        </p:tgtEl>
                                      </p:cBhvr>
                                    </p:animEffect>
                                  </p:childTnLst>
                                </p:cTn>
                              </p:par>
                              <p:par>
                                <p:cTn id="14" presetID="18" presetClass="entr" presetSubtype="6" fill="hold" nodeType="withEffect">
                                  <p:stCondLst>
                                    <p:cond delay="0"/>
                                  </p:stCondLst>
                                  <p:childTnLst>
                                    <p:set>
                                      <p:cBhvr>
                                        <p:cTn id="15" dur="5000" fill="hold">
                                          <p:stCondLst>
                                            <p:cond delay="0"/>
                                          </p:stCondLst>
                                        </p:cTn>
                                        <p:tgtEl>
                                          <p:spTgt spid="6"/>
                                        </p:tgtEl>
                                        <p:attrNameLst>
                                          <p:attrName>style.visibility</p:attrName>
                                        </p:attrNameLst>
                                      </p:cBhvr>
                                      <p:to>
                                        <p:strVal val="visible"/>
                                      </p:to>
                                    </p:set>
                                    <p:animEffect transition="in" filter="strips(downRight)">
                                      <p:cBhvr>
                                        <p:cTn id="16" dur="5000"/>
                                        <p:tgtEl>
                                          <p:spTgt spid="6"/>
                                        </p:tgtEl>
                                      </p:cBhvr>
                                    </p:animEffect>
                                  </p:childTnLst>
                                </p:cTn>
                              </p:par>
                              <p:par>
                                <p:cTn id="17" presetID="18" presetClass="entr" presetSubtype="6" fill="hold" nodeType="withEffect">
                                  <p:stCondLst>
                                    <p:cond delay="0"/>
                                  </p:stCondLst>
                                  <p:childTnLst>
                                    <p:set>
                                      <p:cBhvr>
                                        <p:cTn id="18" dur="5000" fill="hold">
                                          <p:stCondLst>
                                            <p:cond delay="0"/>
                                          </p:stCondLst>
                                        </p:cTn>
                                        <p:tgtEl>
                                          <p:spTgt spid="7"/>
                                        </p:tgtEl>
                                        <p:attrNameLst>
                                          <p:attrName>style.visibility</p:attrName>
                                        </p:attrNameLst>
                                      </p:cBhvr>
                                      <p:to>
                                        <p:strVal val="visible"/>
                                      </p:to>
                                    </p:set>
                                    <p:animEffect transition="in" filter="strips(downRight)">
                                      <p:cBhvr>
                                        <p:cTn id="19" dur="5000"/>
                                        <p:tgtEl>
                                          <p:spTgt spid="7"/>
                                        </p:tgtEl>
                                      </p:cBhvr>
                                    </p:animEffect>
                                  </p:childTnLst>
                                </p:cTn>
                              </p:par>
                              <p:par>
                                <p:cTn id="20" presetID="18" presetClass="entr" presetSubtype="6" fill="hold" nodeType="withEffect">
                                  <p:stCondLst>
                                    <p:cond delay="0"/>
                                  </p:stCondLst>
                                  <p:childTnLst>
                                    <p:set>
                                      <p:cBhvr>
                                        <p:cTn id="21" dur="5000" fill="hold">
                                          <p:stCondLst>
                                            <p:cond delay="0"/>
                                          </p:stCondLst>
                                        </p:cTn>
                                        <p:tgtEl>
                                          <p:spTgt spid="9"/>
                                        </p:tgtEl>
                                        <p:attrNameLst>
                                          <p:attrName>style.visibility</p:attrName>
                                        </p:attrNameLst>
                                      </p:cBhvr>
                                      <p:to>
                                        <p:strVal val="visible"/>
                                      </p:to>
                                    </p:set>
                                    <p:animEffect transition="in" filter="strips(downRight)">
                                      <p:cBhvr>
                                        <p:cTn id="22" dur="5000"/>
                                        <p:tgtEl>
                                          <p:spTgt spid="9"/>
                                        </p:tgtEl>
                                      </p:cBhvr>
                                    </p:animEffect>
                                  </p:childTnLst>
                                </p:cTn>
                              </p:par>
                              <p:par>
                                <p:cTn id="23" presetID="18" presetClass="entr" presetSubtype="6" fill="hold" nodeType="withEffect">
                                  <p:stCondLst>
                                    <p:cond delay="0"/>
                                  </p:stCondLst>
                                  <p:childTnLst>
                                    <p:set>
                                      <p:cBhvr>
                                        <p:cTn id="24" dur="5000" fill="hold">
                                          <p:stCondLst>
                                            <p:cond delay="0"/>
                                          </p:stCondLst>
                                        </p:cTn>
                                        <p:tgtEl>
                                          <p:spTgt spid="14"/>
                                        </p:tgtEl>
                                        <p:attrNameLst>
                                          <p:attrName>style.visibility</p:attrName>
                                        </p:attrNameLst>
                                      </p:cBhvr>
                                      <p:to>
                                        <p:strVal val="visible"/>
                                      </p:to>
                                    </p:set>
                                    <p:animEffect transition="in" filter="strips(downRight)">
                                      <p:cBhvr>
                                        <p:cTn id="25" dur="5000"/>
                                        <p:tgtEl>
                                          <p:spTgt spid="14"/>
                                        </p:tgtEl>
                                      </p:cBhvr>
                                    </p:animEffect>
                                  </p:childTnLst>
                                </p:cTn>
                              </p:par>
                              <p:par>
                                <p:cTn id="26" presetID="18" presetClass="entr" presetSubtype="6" fill="hold" nodeType="withEffect">
                                  <p:stCondLst>
                                    <p:cond delay="0"/>
                                  </p:stCondLst>
                                  <p:childTnLst>
                                    <p:set>
                                      <p:cBhvr>
                                        <p:cTn id="27" dur="5000" fill="hold">
                                          <p:stCondLst>
                                            <p:cond delay="0"/>
                                          </p:stCondLst>
                                        </p:cTn>
                                        <p:tgtEl>
                                          <p:spTgt spid="15"/>
                                        </p:tgtEl>
                                        <p:attrNameLst>
                                          <p:attrName>style.visibility</p:attrName>
                                        </p:attrNameLst>
                                      </p:cBhvr>
                                      <p:to>
                                        <p:strVal val="visible"/>
                                      </p:to>
                                    </p:set>
                                    <p:animEffect transition="in" filter="strips(downRight)">
                                      <p:cBhvr>
                                        <p:cTn id="28" dur="5000"/>
                                        <p:tgtEl>
                                          <p:spTgt spid="15"/>
                                        </p:tgtEl>
                                      </p:cBhvr>
                                    </p:animEffect>
                                  </p:childTnLst>
                                </p:cTn>
                              </p:par>
                              <p:par>
                                <p:cTn id="29" presetID="18" presetClass="entr" presetSubtype="6" fill="hold" nodeType="withEffect">
                                  <p:stCondLst>
                                    <p:cond delay="0"/>
                                  </p:stCondLst>
                                  <p:childTnLst>
                                    <p:set>
                                      <p:cBhvr>
                                        <p:cTn id="30" dur="5000" fill="hold">
                                          <p:stCondLst>
                                            <p:cond delay="0"/>
                                          </p:stCondLst>
                                        </p:cTn>
                                        <p:tgtEl>
                                          <p:spTgt spid="16"/>
                                        </p:tgtEl>
                                        <p:attrNameLst>
                                          <p:attrName>style.visibility</p:attrName>
                                        </p:attrNameLst>
                                      </p:cBhvr>
                                      <p:to>
                                        <p:strVal val="visible"/>
                                      </p:to>
                                    </p:set>
                                    <p:animEffect transition="in" filter="strips(downRight)">
                                      <p:cBhvr>
                                        <p:cTn id="31" dur="5000"/>
                                        <p:tgtEl>
                                          <p:spTgt spid="16"/>
                                        </p:tgtEl>
                                      </p:cBhvr>
                                    </p:animEffect>
                                  </p:childTnLst>
                                </p:cTn>
                              </p:par>
                              <p:par>
                                <p:cTn id="32" presetID="18" presetClass="entr" presetSubtype="6" fill="hold" grpId="0" nodeType="withEffect">
                                  <p:stCondLst>
                                    <p:cond delay="0"/>
                                  </p:stCondLst>
                                  <p:childTnLst>
                                    <p:set>
                                      <p:cBhvr>
                                        <p:cTn id="33" dur="5000" fill="hold">
                                          <p:stCondLst>
                                            <p:cond delay="0"/>
                                          </p:stCondLst>
                                        </p:cTn>
                                        <p:tgtEl>
                                          <p:spTgt spid="17"/>
                                        </p:tgtEl>
                                        <p:attrNameLst>
                                          <p:attrName>style.visibility</p:attrName>
                                        </p:attrNameLst>
                                      </p:cBhvr>
                                      <p:to>
                                        <p:strVal val="visible"/>
                                      </p:to>
                                    </p:set>
                                    <p:animEffect transition="in" filter="strips(downRight)">
                                      <p:cBhvr>
                                        <p:cTn id="34" dur="5000"/>
                                        <p:tgtEl>
                                          <p:spTgt spid="17"/>
                                        </p:tgtEl>
                                      </p:cBhvr>
                                    </p:animEffect>
                                  </p:childTnLst>
                                </p:cTn>
                              </p:par>
                              <p:par>
                                <p:cTn id="35" presetID="18" presetClass="entr" presetSubtype="6" fill="hold" grpId="0" nodeType="withEffect">
                                  <p:stCondLst>
                                    <p:cond delay="0"/>
                                  </p:stCondLst>
                                  <p:childTnLst>
                                    <p:set>
                                      <p:cBhvr>
                                        <p:cTn id="36" dur="5000" fill="hold">
                                          <p:stCondLst>
                                            <p:cond delay="0"/>
                                          </p:stCondLst>
                                        </p:cTn>
                                        <p:tgtEl>
                                          <p:spTgt spid="18"/>
                                        </p:tgtEl>
                                        <p:attrNameLst>
                                          <p:attrName>style.visibility</p:attrName>
                                        </p:attrNameLst>
                                      </p:cBhvr>
                                      <p:to>
                                        <p:strVal val="visible"/>
                                      </p:to>
                                    </p:set>
                                    <p:animEffect transition="in" filter="strips(downRight)">
                                      <p:cBhvr>
                                        <p:cTn id="37" dur="5000"/>
                                        <p:tgtEl>
                                          <p:spTgt spid="18"/>
                                        </p:tgtEl>
                                      </p:cBhvr>
                                    </p:animEffect>
                                  </p:childTnLst>
                                </p:cTn>
                              </p:par>
                              <p:par>
                                <p:cTn id="38" presetID="18" presetClass="entr" presetSubtype="6" fill="hold" grpId="0" nodeType="withEffect">
                                  <p:stCondLst>
                                    <p:cond delay="0"/>
                                  </p:stCondLst>
                                  <p:childTnLst>
                                    <p:set>
                                      <p:cBhvr>
                                        <p:cTn id="39" dur="5000" fill="hold">
                                          <p:stCondLst>
                                            <p:cond delay="0"/>
                                          </p:stCondLst>
                                        </p:cTn>
                                        <p:tgtEl>
                                          <p:spTgt spid="19"/>
                                        </p:tgtEl>
                                        <p:attrNameLst>
                                          <p:attrName>style.visibility</p:attrName>
                                        </p:attrNameLst>
                                      </p:cBhvr>
                                      <p:to>
                                        <p:strVal val="visible"/>
                                      </p:to>
                                    </p:set>
                                    <p:animEffect transition="in" filter="strips(downRight)">
                                      <p:cBhvr>
                                        <p:cTn id="40" dur="5000"/>
                                        <p:tgtEl>
                                          <p:spTgt spid="19"/>
                                        </p:tgtEl>
                                      </p:cBhvr>
                                    </p:animEffect>
                                  </p:childTnLst>
                                </p:cTn>
                              </p:par>
                              <p:par>
                                <p:cTn id="41" presetID="18" presetClass="entr" presetSubtype="6" fill="hold" grpId="0" nodeType="withEffect">
                                  <p:stCondLst>
                                    <p:cond delay="0"/>
                                  </p:stCondLst>
                                  <p:childTnLst>
                                    <p:set>
                                      <p:cBhvr>
                                        <p:cTn id="42" dur="5000" fill="hold">
                                          <p:stCondLst>
                                            <p:cond delay="0"/>
                                          </p:stCondLst>
                                        </p:cTn>
                                        <p:tgtEl>
                                          <p:spTgt spid="20"/>
                                        </p:tgtEl>
                                        <p:attrNameLst>
                                          <p:attrName>style.visibility</p:attrName>
                                        </p:attrNameLst>
                                      </p:cBhvr>
                                      <p:to>
                                        <p:strVal val="visible"/>
                                      </p:to>
                                    </p:set>
                                    <p:animEffect transition="in" filter="strips(downRight)">
                                      <p:cBhvr>
                                        <p:cTn id="43" dur="5000"/>
                                        <p:tgtEl>
                                          <p:spTgt spid="20"/>
                                        </p:tgtEl>
                                      </p:cBhvr>
                                    </p:animEffect>
                                  </p:childTnLst>
                                </p:cTn>
                              </p:par>
                              <p:par>
                                <p:cTn id="44" presetID="18" presetClass="entr" presetSubtype="6" fill="hold" grpId="0" nodeType="withEffect">
                                  <p:stCondLst>
                                    <p:cond delay="0"/>
                                  </p:stCondLst>
                                  <p:childTnLst>
                                    <p:set>
                                      <p:cBhvr>
                                        <p:cTn id="45" dur="5000" fill="hold">
                                          <p:stCondLst>
                                            <p:cond delay="0"/>
                                          </p:stCondLst>
                                        </p:cTn>
                                        <p:tgtEl>
                                          <p:spTgt spid="21"/>
                                        </p:tgtEl>
                                        <p:attrNameLst>
                                          <p:attrName>style.visibility</p:attrName>
                                        </p:attrNameLst>
                                      </p:cBhvr>
                                      <p:to>
                                        <p:strVal val="visible"/>
                                      </p:to>
                                    </p:set>
                                    <p:animEffect transition="in" filter="strips(downRight)">
                                      <p:cBhvr>
                                        <p:cTn id="46" dur="5000"/>
                                        <p:tgtEl>
                                          <p:spTgt spid="21"/>
                                        </p:tgtEl>
                                      </p:cBhvr>
                                    </p:animEffect>
                                  </p:childTnLst>
                                </p:cTn>
                              </p:par>
                              <p:par>
                                <p:cTn id="47" presetID="18" presetClass="entr" presetSubtype="6" fill="hold" grpId="0" nodeType="withEffect">
                                  <p:stCondLst>
                                    <p:cond delay="0"/>
                                  </p:stCondLst>
                                  <p:childTnLst>
                                    <p:set>
                                      <p:cBhvr>
                                        <p:cTn id="48" dur="5000" fill="hold">
                                          <p:stCondLst>
                                            <p:cond delay="0"/>
                                          </p:stCondLst>
                                        </p:cTn>
                                        <p:tgtEl>
                                          <p:spTgt spid="22"/>
                                        </p:tgtEl>
                                        <p:attrNameLst>
                                          <p:attrName>style.visibility</p:attrName>
                                        </p:attrNameLst>
                                      </p:cBhvr>
                                      <p:to>
                                        <p:strVal val="visible"/>
                                      </p:to>
                                    </p:set>
                                    <p:animEffect transition="in" filter="strips(downRight)">
                                      <p:cBhvr>
                                        <p:cTn id="49" dur="5000"/>
                                        <p:tgtEl>
                                          <p:spTgt spid="22"/>
                                        </p:tgtEl>
                                      </p:cBhvr>
                                    </p:animEffect>
                                  </p:childTnLst>
                                </p:cTn>
                              </p:par>
                              <p:par>
                                <p:cTn id="50" presetID="18" presetClass="entr" presetSubtype="6" fill="hold" grpId="0" nodeType="withEffect">
                                  <p:stCondLst>
                                    <p:cond delay="0"/>
                                  </p:stCondLst>
                                  <p:childTnLst>
                                    <p:set>
                                      <p:cBhvr>
                                        <p:cTn id="51" dur="5000" fill="hold">
                                          <p:stCondLst>
                                            <p:cond delay="0"/>
                                          </p:stCondLst>
                                        </p:cTn>
                                        <p:tgtEl>
                                          <p:spTgt spid="23"/>
                                        </p:tgtEl>
                                        <p:attrNameLst>
                                          <p:attrName>style.visibility</p:attrName>
                                        </p:attrNameLst>
                                      </p:cBhvr>
                                      <p:to>
                                        <p:strVal val="visible"/>
                                      </p:to>
                                    </p:set>
                                    <p:animEffect transition="in" filter="strips(downRight)">
                                      <p:cBhvr>
                                        <p:cTn id="52" dur="5000"/>
                                        <p:tgtEl>
                                          <p:spTgt spid="23"/>
                                        </p:tgtEl>
                                      </p:cBhvr>
                                    </p:animEffect>
                                  </p:childTnLst>
                                </p:cTn>
                              </p:par>
                              <p:par>
                                <p:cTn id="53" presetID="18" presetClass="entr" presetSubtype="6" fill="hold" grpId="0" nodeType="withEffect">
                                  <p:stCondLst>
                                    <p:cond delay="0"/>
                                  </p:stCondLst>
                                  <p:childTnLst>
                                    <p:set>
                                      <p:cBhvr>
                                        <p:cTn id="54" dur="5000" fill="hold">
                                          <p:stCondLst>
                                            <p:cond delay="0"/>
                                          </p:stCondLst>
                                        </p:cTn>
                                        <p:tgtEl>
                                          <p:spTgt spid="24"/>
                                        </p:tgtEl>
                                        <p:attrNameLst>
                                          <p:attrName>style.visibility</p:attrName>
                                        </p:attrNameLst>
                                      </p:cBhvr>
                                      <p:to>
                                        <p:strVal val="visible"/>
                                      </p:to>
                                    </p:set>
                                    <p:animEffect transition="in" filter="strips(downRight)">
                                      <p:cBhvr>
                                        <p:cTn id="55" dur="5000"/>
                                        <p:tgtEl>
                                          <p:spTgt spid="24"/>
                                        </p:tgtEl>
                                      </p:cBhvr>
                                    </p:animEffect>
                                  </p:childTnLst>
                                </p:cTn>
                              </p:par>
                              <p:par>
                                <p:cTn id="56" presetID="18" presetClass="entr" presetSubtype="6" fill="hold" grpId="0" nodeType="withEffect">
                                  <p:stCondLst>
                                    <p:cond delay="0"/>
                                  </p:stCondLst>
                                  <p:childTnLst>
                                    <p:set>
                                      <p:cBhvr>
                                        <p:cTn id="57" dur="5000" fill="hold">
                                          <p:stCondLst>
                                            <p:cond delay="0"/>
                                          </p:stCondLst>
                                        </p:cTn>
                                        <p:tgtEl>
                                          <p:spTgt spid="25"/>
                                        </p:tgtEl>
                                        <p:attrNameLst>
                                          <p:attrName>style.visibility</p:attrName>
                                        </p:attrNameLst>
                                      </p:cBhvr>
                                      <p:to>
                                        <p:strVal val="visible"/>
                                      </p:to>
                                    </p:set>
                                    <p:animEffect transition="in" filter="strips(downRight)">
                                      <p:cBhvr>
                                        <p:cTn id="58" dur="5000"/>
                                        <p:tgtEl>
                                          <p:spTgt spid="25"/>
                                        </p:tgtEl>
                                      </p:cBhvr>
                                    </p:animEffect>
                                  </p:childTnLst>
                                </p:cTn>
                              </p:par>
                              <p:par>
                                <p:cTn id="59" presetID="18" presetClass="entr" presetSubtype="6" fill="hold" nodeType="withEffect">
                                  <p:stCondLst>
                                    <p:cond delay="0"/>
                                  </p:stCondLst>
                                  <p:childTnLst>
                                    <p:set>
                                      <p:cBhvr>
                                        <p:cTn id="60" dur="5000" fill="hold">
                                          <p:stCondLst>
                                            <p:cond delay="0"/>
                                          </p:stCondLst>
                                        </p:cTn>
                                        <p:tgtEl>
                                          <p:spTgt spid="3"/>
                                        </p:tgtEl>
                                        <p:attrNameLst>
                                          <p:attrName>style.visibility</p:attrName>
                                        </p:attrNameLst>
                                      </p:cBhvr>
                                      <p:to>
                                        <p:strVal val="visible"/>
                                      </p:to>
                                    </p:set>
                                    <p:animEffect transition="in" filter="strips(downRight)">
                                      <p:cBhvr>
                                        <p:cTn id="61" dur="5000"/>
                                        <p:tgtEl>
                                          <p:spTgt spid="3"/>
                                        </p:tgtEl>
                                      </p:cBhvr>
                                    </p:animEffect>
                                  </p:childTnLst>
                                </p:cTn>
                              </p:par>
                              <p:par>
                                <p:cTn id="62" presetID="18" presetClass="entr" presetSubtype="6" fill="hold" nodeType="withEffect">
                                  <p:stCondLst>
                                    <p:cond delay="0"/>
                                  </p:stCondLst>
                                  <p:childTnLst>
                                    <p:set>
                                      <p:cBhvr>
                                        <p:cTn id="63" dur="5000" fill="hold">
                                          <p:stCondLst>
                                            <p:cond delay="0"/>
                                          </p:stCondLst>
                                        </p:cTn>
                                        <p:tgtEl>
                                          <p:spTgt spid="10"/>
                                        </p:tgtEl>
                                        <p:attrNameLst>
                                          <p:attrName>style.visibility</p:attrName>
                                        </p:attrNameLst>
                                      </p:cBhvr>
                                      <p:to>
                                        <p:strVal val="visible"/>
                                      </p:to>
                                    </p:set>
                                    <p:animEffect transition="in" filter="strips(downRight)">
                                      <p:cBhvr>
                                        <p:cTn id="64" dur="5000"/>
                                        <p:tgtEl>
                                          <p:spTgt spid="10"/>
                                        </p:tgtEl>
                                      </p:cBhvr>
                                    </p:animEffect>
                                  </p:childTnLst>
                                </p:cTn>
                              </p:par>
                              <p:par>
                                <p:cTn id="65" presetID="18" presetClass="entr" presetSubtype="6" fill="hold" nodeType="withEffect">
                                  <p:stCondLst>
                                    <p:cond delay="0"/>
                                  </p:stCondLst>
                                  <p:childTnLst>
                                    <p:set>
                                      <p:cBhvr>
                                        <p:cTn id="66" dur="5000" fill="hold">
                                          <p:stCondLst>
                                            <p:cond delay="0"/>
                                          </p:stCondLst>
                                        </p:cTn>
                                        <p:tgtEl>
                                          <p:spTgt spid="11"/>
                                        </p:tgtEl>
                                        <p:attrNameLst>
                                          <p:attrName>style.visibility</p:attrName>
                                        </p:attrNameLst>
                                      </p:cBhvr>
                                      <p:to>
                                        <p:strVal val="visible"/>
                                      </p:to>
                                    </p:set>
                                    <p:animEffect transition="in" filter="strips(downRight)">
                                      <p:cBhvr>
                                        <p:cTn id="67" dur="5000"/>
                                        <p:tgtEl>
                                          <p:spTgt spid="11"/>
                                        </p:tgtEl>
                                      </p:cBhvr>
                                    </p:animEffect>
                                  </p:childTnLst>
                                </p:cTn>
                              </p:par>
                              <p:par>
                                <p:cTn id="68" presetID="18" presetClass="entr" presetSubtype="6" fill="hold" grpId="0" nodeType="withEffect">
                                  <p:stCondLst>
                                    <p:cond delay="0"/>
                                  </p:stCondLst>
                                  <p:childTnLst>
                                    <p:set>
                                      <p:cBhvr>
                                        <p:cTn id="69" dur="5000" fill="hold">
                                          <p:stCondLst>
                                            <p:cond delay="0"/>
                                          </p:stCondLst>
                                        </p:cTn>
                                        <p:tgtEl>
                                          <p:spTgt spid="35"/>
                                        </p:tgtEl>
                                        <p:attrNameLst>
                                          <p:attrName>style.visibility</p:attrName>
                                        </p:attrNameLst>
                                      </p:cBhvr>
                                      <p:to>
                                        <p:strVal val="visible"/>
                                      </p:to>
                                    </p:set>
                                    <p:animEffect transition="in" filter="strips(downRight)">
                                      <p:cBhvr>
                                        <p:cTn id="70" dur="5000"/>
                                        <p:tgtEl>
                                          <p:spTgt spid="35"/>
                                        </p:tgtEl>
                                      </p:cBhvr>
                                    </p:animEffect>
                                  </p:childTnLst>
                                </p:cTn>
                              </p:par>
                              <p:par>
                                <p:cTn id="71" presetID="18" presetClass="entr" presetSubtype="6" fill="hold" grpId="0" nodeType="withEffect">
                                  <p:stCondLst>
                                    <p:cond delay="0"/>
                                  </p:stCondLst>
                                  <p:childTnLst>
                                    <p:set>
                                      <p:cBhvr>
                                        <p:cTn id="72" dur="5000" fill="hold">
                                          <p:stCondLst>
                                            <p:cond delay="0"/>
                                          </p:stCondLst>
                                        </p:cTn>
                                        <p:tgtEl>
                                          <p:spTgt spid="36"/>
                                        </p:tgtEl>
                                        <p:attrNameLst>
                                          <p:attrName>style.visibility</p:attrName>
                                        </p:attrNameLst>
                                      </p:cBhvr>
                                      <p:to>
                                        <p:strVal val="visible"/>
                                      </p:to>
                                    </p:set>
                                    <p:animEffect transition="in" filter="strips(downRight)">
                                      <p:cBhvr>
                                        <p:cTn id="73" dur="5000"/>
                                        <p:tgtEl>
                                          <p:spTgt spid="36"/>
                                        </p:tgtEl>
                                      </p:cBhvr>
                                    </p:animEffect>
                                  </p:childTnLst>
                                </p:cTn>
                              </p:par>
                              <p:par>
                                <p:cTn id="74" presetID="18" presetClass="entr" presetSubtype="6" fill="hold" grpId="0" nodeType="withEffect">
                                  <p:stCondLst>
                                    <p:cond delay="0"/>
                                  </p:stCondLst>
                                  <p:childTnLst>
                                    <p:set>
                                      <p:cBhvr>
                                        <p:cTn id="75" dur="5000" fill="hold">
                                          <p:stCondLst>
                                            <p:cond delay="0"/>
                                          </p:stCondLst>
                                        </p:cTn>
                                        <p:tgtEl>
                                          <p:spTgt spid="37"/>
                                        </p:tgtEl>
                                        <p:attrNameLst>
                                          <p:attrName>style.visibility</p:attrName>
                                        </p:attrNameLst>
                                      </p:cBhvr>
                                      <p:to>
                                        <p:strVal val="visible"/>
                                      </p:to>
                                    </p:set>
                                    <p:animEffect transition="in" filter="strips(downRight)">
                                      <p:cBhvr>
                                        <p:cTn id="76" dur="5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35" grpId="0"/>
      <p:bldP spid="35" grpId="1"/>
      <p:bldP spid="36" grpId="0"/>
      <p:bldP spid="36" grpId="1"/>
      <p:bldP spid="37" grpId="0"/>
      <p:bldP spid="37"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任意多边形: 形状 20"/>
          <p:cNvSpPr/>
          <p:nvPr>
            <p:custDataLst>
              <p:tags r:id="rId1"/>
            </p:custDataLst>
          </p:nvPr>
        </p:nvSpPr>
        <p:spPr>
          <a:xfrm rot="14281736" flipH="1">
            <a:off x="7603767" y="2683763"/>
            <a:ext cx="1064548" cy="5756416"/>
          </a:xfrm>
          <a:custGeom>
            <a:avLst/>
            <a:gdLst>
              <a:gd name="connsiteX0" fmla="*/ 0 w 1064548"/>
              <a:gd name="connsiteY0" fmla="*/ 5017886 h 5756416"/>
              <a:gd name="connsiteX1" fmla="*/ 374082 w 1064548"/>
              <a:gd name="connsiteY1" fmla="*/ 5017886 h 5756416"/>
              <a:gd name="connsiteX2" fmla="*/ 374082 w 1064548"/>
              <a:gd name="connsiteY2" fmla="*/ 0 h 5756416"/>
              <a:gd name="connsiteX3" fmla="*/ 690466 w 1064548"/>
              <a:gd name="connsiteY3" fmla="*/ 506889 h 5756416"/>
              <a:gd name="connsiteX4" fmla="*/ 690466 w 1064548"/>
              <a:gd name="connsiteY4" fmla="*/ 5017886 h 5756416"/>
              <a:gd name="connsiteX5" fmla="*/ 1064548 w 1064548"/>
              <a:gd name="connsiteY5" fmla="*/ 5017886 h 5756416"/>
              <a:gd name="connsiteX6" fmla="*/ 532274 w 1064548"/>
              <a:gd name="connsiteY6" fmla="*/ 5756416 h 575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4548" h="5756416">
                <a:moveTo>
                  <a:pt x="0" y="5017886"/>
                </a:moveTo>
                <a:lnTo>
                  <a:pt x="374082" y="5017886"/>
                </a:lnTo>
                <a:lnTo>
                  <a:pt x="374082" y="0"/>
                </a:lnTo>
                <a:lnTo>
                  <a:pt x="690466" y="506889"/>
                </a:lnTo>
                <a:lnTo>
                  <a:pt x="690466" y="5017886"/>
                </a:lnTo>
                <a:lnTo>
                  <a:pt x="1064548" y="5017886"/>
                </a:lnTo>
                <a:lnTo>
                  <a:pt x="532274" y="5756416"/>
                </a:lnTo>
                <a:close/>
              </a:path>
            </a:pathLst>
          </a:custGeom>
          <a:solidFill>
            <a:srgbClr val="E34D4D">
              <a:lumMod val="60000"/>
              <a:lumOff val="40000"/>
              <a:alpha val="10000"/>
            </a:srgbClr>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600" b="1">
              <a:solidFill>
                <a:srgbClr val="FFFFFF"/>
              </a:solidFill>
              <a:latin typeface="+mn-ea"/>
            </a:endParaRPr>
          </a:p>
        </p:txBody>
      </p:sp>
      <p:sp>
        <p:nvSpPr>
          <p:cNvPr id="158" name="任意多边形: 形状 23"/>
          <p:cNvSpPr/>
          <p:nvPr>
            <p:custDataLst>
              <p:tags r:id="rId2"/>
            </p:custDataLst>
          </p:nvPr>
        </p:nvSpPr>
        <p:spPr>
          <a:xfrm rot="14281736" flipH="1">
            <a:off x="6320142" y="-779973"/>
            <a:ext cx="1919957" cy="10381936"/>
          </a:xfrm>
          <a:custGeom>
            <a:avLst/>
            <a:gdLst>
              <a:gd name="connsiteX0" fmla="*/ 0 w 1064548"/>
              <a:gd name="connsiteY0" fmla="*/ 5017886 h 5756416"/>
              <a:gd name="connsiteX1" fmla="*/ 374082 w 1064548"/>
              <a:gd name="connsiteY1" fmla="*/ 5017886 h 5756416"/>
              <a:gd name="connsiteX2" fmla="*/ 374082 w 1064548"/>
              <a:gd name="connsiteY2" fmla="*/ 0 h 5756416"/>
              <a:gd name="connsiteX3" fmla="*/ 690466 w 1064548"/>
              <a:gd name="connsiteY3" fmla="*/ 506889 h 5756416"/>
              <a:gd name="connsiteX4" fmla="*/ 690466 w 1064548"/>
              <a:gd name="connsiteY4" fmla="*/ 5017886 h 5756416"/>
              <a:gd name="connsiteX5" fmla="*/ 1064548 w 1064548"/>
              <a:gd name="connsiteY5" fmla="*/ 5017886 h 5756416"/>
              <a:gd name="connsiteX6" fmla="*/ 532274 w 1064548"/>
              <a:gd name="connsiteY6" fmla="*/ 5756416 h 575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4548" h="5756416">
                <a:moveTo>
                  <a:pt x="0" y="5017886"/>
                </a:moveTo>
                <a:lnTo>
                  <a:pt x="374082" y="5017886"/>
                </a:lnTo>
                <a:lnTo>
                  <a:pt x="374082" y="0"/>
                </a:lnTo>
                <a:lnTo>
                  <a:pt x="690466" y="506889"/>
                </a:lnTo>
                <a:lnTo>
                  <a:pt x="690466" y="5017886"/>
                </a:lnTo>
                <a:lnTo>
                  <a:pt x="1064548" y="5017886"/>
                </a:lnTo>
                <a:lnTo>
                  <a:pt x="532274" y="5756416"/>
                </a:lnTo>
                <a:close/>
              </a:path>
            </a:pathLst>
          </a:custGeom>
          <a:solidFill>
            <a:srgbClr val="1E6BC5">
              <a:lumMod val="60000"/>
              <a:lumOff val="40000"/>
              <a:alpha val="10000"/>
            </a:srgbClr>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600" b="1">
              <a:solidFill>
                <a:srgbClr val="FFFFFF"/>
              </a:solidFill>
              <a:latin typeface="+mn-ea"/>
            </a:endParaRPr>
          </a:p>
        </p:txBody>
      </p:sp>
      <p:pic>
        <p:nvPicPr>
          <p:cNvPr id="16" name="图片 15" descr="F:\bb\公司产品照片\项目图片\夹心板\特变水木融城3.jpg特变水木融城3"/>
          <p:cNvPicPr>
            <a:picLocks noChangeAspect="1"/>
          </p:cNvPicPr>
          <p:nvPr/>
        </p:nvPicPr>
        <p:blipFill>
          <a:blip r:embed="rId5" cstate="print"/>
          <a:srcRect/>
          <a:stretch>
            <a:fillRect/>
          </a:stretch>
        </p:blipFill>
        <p:spPr>
          <a:xfrm>
            <a:off x="940440" y="2659954"/>
            <a:ext cx="1368514" cy="1512410"/>
          </a:xfrm>
          <a:prstGeom prst="rect">
            <a:avLst/>
          </a:prstGeom>
          <a:ln>
            <a:solidFill>
              <a:schemeClr val="tx1"/>
            </a:solidFill>
          </a:ln>
        </p:spPr>
      </p:pic>
      <p:pic>
        <p:nvPicPr>
          <p:cNvPr id="2" name="图片 1" descr="F:\bb\公司产品照片\项目图片\夹心板\浙海商业广场.jpg浙海商业广场"/>
          <p:cNvPicPr>
            <a:picLocks noChangeAspect="1"/>
          </p:cNvPicPr>
          <p:nvPr/>
        </p:nvPicPr>
        <p:blipFill>
          <a:blip r:embed="rId6" cstate="print"/>
          <a:srcRect/>
          <a:stretch>
            <a:fillRect/>
          </a:stretch>
        </p:blipFill>
        <p:spPr>
          <a:xfrm>
            <a:off x="2945948" y="2624431"/>
            <a:ext cx="2400469" cy="1547932"/>
          </a:xfrm>
          <a:prstGeom prst="rect">
            <a:avLst/>
          </a:prstGeom>
          <a:ln>
            <a:solidFill>
              <a:schemeClr val="tx1"/>
            </a:solidFill>
          </a:ln>
        </p:spPr>
      </p:pic>
      <p:pic>
        <p:nvPicPr>
          <p:cNvPr id="5" name="图片 4" descr="F:\bb\公司产品照片\项目图片\夹心板\钱塘阳光假日酒店.jpg钱塘阳光假日酒店"/>
          <p:cNvPicPr>
            <a:picLocks noChangeAspect="1"/>
          </p:cNvPicPr>
          <p:nvPr/>
        </p:nvPicPr>
        <p:blipFill>
          <a:blip r:embed="rId7" cstate="print"/>
          <a:srcRect/>
          <a:stretch>
            <a:fillRect/>
          </a:stretch>
        </p:blipFill>
        <p:spPr>
          <a:xfrm>
            <a:off x="957900" y="670099"/>
            <a:ext cx="1351054" cy="1636437"/>
          </a:xfrm>
          <a:prstGeom prst="rect">
            <a:avLst/>
          </a:prstGeom>
          <a:ln>
            <a:solidFill>
              <a:schemeClr val="tx1"/>
            </a:solidFill>
          </a:ln>
        </p:spPr>
      </p:pic>
      <p:pic>
        <p:nvPicPr>
          <p:cNvPr id="6" name="图片 5" descr="F:\bb\公司产品照片\项目图片\夹心板\融创玉兰公馆.jpg融创玉兰公馆"/>
          <p:cNvPicPr>
            <a:picLocks noChangeAspect="1"/>
          </p:cNvPicPr>
          <p:nvPr/>
        </p:nvPicPr>
        <p:blipFill>
          <a:blip r:embed="rId8" cstate="print"/>
          <a:srcRect/>
          <a:stretch>
            <a:fillRect/>
          </a:stretch>
        </p:blipFill>
        <p:spPr>
          <a:xfrm>
            <a:off x="939838" y="4493269"/>
            <a:ext cx="1369116" cy="1643662"/>
          </a:xfrm>
          <a:prstGeom prst="rect">
            <a:avLst/>
          </a:prstGeom>
          <a:ln>
            <a:solidFill>
              <a:schemeClr val="tx1"/>
            </a:solidFill>
          </a:ln>
        </p:spPr>
      </p:pic>
      <p:pic>
        <p:nvPicPr>
          <p:cNvPr id="14" name="图片 13" descr="F:\bb\公司产品照片\项目图片\夹心板\云溪新语2.jpg云溪新语2"/>
          <p:cNvPicPr>
            <a:picLocks noChangeAspect="1"/>
          </p:cNvPicPr>
          <p:nvPr/>
        </p:nvPicPr>
        <p:blipFill>
          <a:blip r:embed="rId9" cstate="print"/>
          <a:srcRect/>
          <a:stretch>
            <a:fillRect/>
          </a:stretch>
        </p:blipFill>
        <p:spPr>
          <a:xfrm>
            <a:off x="2945948" y="670099"/>
            <a:ext cx="2401071" cy="1637039"/>
          </a:xfrm>
          <a:prstGeom prst="rect">
            <a:avLst/>
          </a:prstGeom>
          <a:ln>
            <a:solidFill>
              <a:schemeClr val="tx1"/>
            </a:solidFill>
          </a:ln>
        </p:spPr>
      </p:pic>
      <p:sp>
        <p:nvSpPr>
          <p:cNvPr id="17" name="文本框 16"/>
          <p:cNvSpPr txBox="1"/>
          <p:nvPr/>
        </p:nvSpPr>
        <p:spPr>
          <a:xfrm>
            <a:off x="855547" y="2324599"/>
            <a:ext cx="1534160" cy="295910"/>
          </a:xfrm>
          <a:prstGeom prst="rect">
            <a:avLst/>
          </a:prstGeom>
          <a:noFill/>
        </p:spPr>
        <p:txBody>
          <a:bodyPr wrap="none" rtlCol="0" anchor="t">
            <a:spAutoFit/>
          </a:bodyPr>
          <a:lstStyle/>
          <a:p>
            <a:r>
              <a:rPr lang="zh-CN" altLang="en-US" sz="1325" dirty="0">
                <a:latin typeface="宋体" panose="02010600030101010101" pitchFamily="2" charset="-122"/>
                <a:sym typeface="+mn-ea"/>
              </a:rPr>
              <a:t>钱</a:t>
            </a:r>
            <a:r>
              <a:rPr lang="zh-CN" altLang="en-US" sz="1325" dirty="0" smtClean="0">
                <a:latin typeface="宋体" panose="02010600030101010101" pitchFamily="2" charset="-122"/>
                <a:sym typeface="+mn-ea"/>
              </a:rPr>
              <a:t>塘阳光假日酒</a:t>
            </a:r>
            <a:r>
              <a:rPr lang="zh-CN" altLang="en-US" sz="1325" dirty="0">
                <a:latin typeface="宋体" panose="02010600030101010101" pitchFamily="2" charset="-122"/>
                <a:sym typeface="+mn-ea"/>
              </a:rPr>
              <a:t>店</a:t>
            </a:r>
          </a:p>
        </p:txBody>
      </p:sp>
      <p:sp>
        <p:nvSpPr>
          <p:cNvPr id="18" name="文本框 17"/>
          <p:cNvSpPr txBox="1"/>
          <p:nvPr/>
        </p:nvSpPr>
        <p:spPr>
          <a:xfrm>
            <a:off x="1026226" y="6165229"/>
            <a:ext cx="1196340" cy="295910"/>
          </a:xfrm>
          <a:prstGeom prst="rect">
            <a:avLst/>
          </a:prstGeom>
          <a:noFill/>
        </p:spPr>
        <p:txBody>
          <a:bodyPr wrap="none" rtlCol="0" anchor="t">
            <a:spAutoFit/>
          </a:bodyPr>
          <a:lstStyle/>
          <a:p>
            <a:pPr algn="ctr">
              <a:buNone/>
            </a:pPr>
            <a:r>
              <a:rPr lang="zh-CN" altLang="en-US" sz="1325">
                <a:latin typeface="宋体" panose="02010600030101010101" pitchFamily="2" charset="-122"/>
              </a:rPr>
              <a:t>融创玉兰公馆</a:t>
            </a:r>
          </a:p>
        </p:txBody>
      </p:sp>
      <p:sp>
        <p:nvSpPr>
          <p:cNvPr id="19" name="文本框 18"/>
          <p:cNvSpPr txBox="1"/>
          <p:nvPr/>
        </p:nvSpPr>
        <p:spPr>
          <a:xfrm>
            <a:off x="1026226" y="4181395"/>
            <a:ext cx="1196340" cy="295910"/>
          </a:xfrm>
          <a:prstGeom prst="rect">
            <a:avLst/>
          </a:prstGeom>
          <a:noFill/>
        </p:spPr>
        <p:txBody>
          <a:bodyPr wrap="none" rtlCol="0" anchor="t">
            <a:spAutoFit/>
          </a:bodyPr>
          <a:lstStyle/>
          <a:p>
            <a:pPr algn="ctr">
              <a:buNone/>
            </a:pPr>
            <a:r>
              <a:rPr lang="zh-CN" altLang="zh-CN" sz="1325" dirty="0">
                <a:latin typeface="宋体" panose="02010600030101010101" pitchFamily="2" charset="-122"/>
                <a:sym typeface="+mn-ea"/>
              </a:rPr>
              <a:t>特变水木融城</a:t>
            </a:r>
          </a:p>
        </p:txBody>
      </p:sp>
      <p:sp>
        <p:nvSpPr>
          <p:cNvPr id="21" name="文本框 20"/>
          <p:cNvSpPr txBox="1"/>
          <p:nvPr/>
        </p:nvSpPr>
        <p:spPr>
          <a:xfrm>
            <a:off x="3632167" y="2324599"/>
            <a:ext cx="1027430" cy="295910"/>
          </a:xfrm>
          <a:prstGeom prst="rect">
            <a:avLst/>
          </a:prstGeom>
          <a:noFill/>
        </p:spPr>
        <p:txBody>
          <a:bodyPr wrap="none" rtlCol="0" anchor="t">
            <a:spAutoFit/>
          </a:bodyPr>
          <a:lstStyle/>
          <a:p>
            <a:pPr algn="ctr">
              <a:buNone/>
            </a:pPr>
            <a:r>
              <a:rPr lang="zh-CN" altLang="en-US" sz="1325" dirty="0">
                <a:latin typeface="宋体" panose="02010600030101010101" pitchFamily="2" charset="-122"/>
                <a:sym typeface="+mn-ea"/>
              </a:rPr>
              <a:t>祥生悦山湖</a:t>
            </a:r>
          </a:p>
        </p:txBody>
      </p:sp>
      <p:sp>
        <p:nvSpPr>
          <p:cNvPr id="23" name="文本框 22"/>
          <p:cNvSpPr txBox="1"/>
          <p:nvPr/>
        </p:nvSpPr>
        <p:spPr>
          <a:xfrm>
            <a:off x="3548314" y="4181395"/>
            <a:ext cx="1196340" cy="295910"/>
          </a:xfrm>
          <a:prstGeom prst="rect">
            <a:avLst/>
          </a:prstGeom>
          <a:noFill/>
        </p:spPr>
        <p:txBody>
          <a:bodyPr wrap="none" rtlCol="0" anchor="t">
            <a:spAutoFit/>
          </a:bodyPr>
          <a:lstStyle/>
          <a:p>
            <a:pPr algn="ctr">
              <a:buNone/>
            </a:pPr>
            <a:r>
              <a:rPr lang="zh-CN" altLang="en-US" sz="1325">
                <a:latin typeface="宋体" panose="02010600030101010101" pitchFamily="2" charset="-122"/>
              </a:rPr>
              <a:t>宁波浙海广场</a:t>
            </a:r>
          </a:p>
        </p:txBody>
      </p:sp>
      <p:pic>
        <p:nvPicPr>
          <p:cNvPr id="29" name="图片 28" descr="F:\bb\公司产品照片\项目图片\夹心板\中梁壹号院.jpg中梁壹号院"/>
          <p:cNvPicPr>
            <a:picLocks noChangeAspect="1"/>
          </p:cNvPicPr>
          <p:nvPr/>
        </p:nvPicPr>
        <p:blipFill>
          <a:blip r:embed="rId10" cstate="print"/>
          <a:srcRect/>
          <a:stretch>
            <a:fillRect/>
          </a:stretch>
        </p:blipFill>
        <p:spPr>
          <a:xfrm>
            <a:off x="9164169" y="680334"/>
            <a:ext cx="2389632" cy="1625600"/>
          </a:xfrm>
          <a:prstGeom prst="rect">
            <a:avLst/>
          </a:prstGeom>
          <a:ln>
            <a:solidFill>
              <a:schemeClr val="tx1"/>
            </a:solidFill>
          </a:ln>
        </p:spPr>
      </p:pic>
      <p:sp>
        <p:nvSpPr>
          <p:cNvPr id="34" name="文本框 33"/>
          <p:cNvSpPr txBox="1"/>
          <p:nvPr/>
        </p:nvSpPr>
        <p:spPr>
          <a:xfrm>
            <a:off x="9844969" y="2325803"/>
            <a:ext cx="1027430" cy="295910"/>
          </a:xfrm>
          <a:prstGeom prst="rect">
            <a:avLst/>
          </a:prstGeom>
          <a:noFill/>
        </p:spPr>
        <p:txBody>
          <a:bodyPr wrap="none" rtlCol="0" anchor="t">
            <a:spAutoFit/>
          </a:bodyPr>
          <a:lstStyle/>
          <a:p>
            <a:pPr algn="ctr">
              <a:buNone/>
            </a:pPr>
            <a:r>
              <a:rPr lang="zh-CN" altLang="en-US" sz="1325"/>
              <a:t>中梁壹号院</a:t>
            </a:r>
          </a:p>
        </p:txBody>
      </p:sp>
      <p:pic>
        <p:nvPicPr>
          <p:cNvPr id="12" name="图片 11" descr="农港城2"/>
          <p:cNvPicPr>
            <a:picLocks noChangeAspect="1"/>
          </p:cNvPicPr>
          <p:nvPr/>
        </p:nvPicPr>
        <p:blipFill>
          <a:blip r:embed="rId11" cstate="print"/>
          <a:stretch>
            <a:fillRect/>
          </a:stretch>
        </p:blipFill>
        <p:spPr>
          <a:xfrm>
            <a:off x="6051447" y="670099"/>
            <a:ext cx="2408296" cy="1636437"/>
          </a:xfrm>
          <a:prstGeom prst="rect">
            <a:avLst/>
          </a:prstGeom>
          <a:ln>
            <a:solidFill>
              <a:schemeClr val="tx1"/>
            </a:solidFill>
          </a:ln>
        </p:spPr>
      </p:pic>
      <p:sp>
        <p:nvSpPr>
          <p:cNvPr id="13" name="文本框 12"/>
          <p:cNvSpPr txBox="1"/>
          <p:nvPr/>
        </p:nvSpPr>
        <p:spPr>
          <a:xfrm>
            <a:off x="6741880" y="2324599"/>
            <a:ext cx="1027430" cy="295910"/>
          </a:xfrm>
          <a:prstGeom prst="rect">
            <a:avLst/>
          </a:prstGeom>
          <a:noFill/>
        </p:spPr>
        <p:txBody>
          <a:bodyPr wrap="none" rtlCol="0" anchor="t">
            <a:spAutoFit/>
          </a:bodyPr>
          <a:lstStyle/>
          <a:p>
            <a:pPr algn="ctr">
              <a:buNone/>
            </a:pPr>
            <a:r>
              <a:rPr lang="zh-CN" altLang="en-US" sz="1325"/>
              <a:t>台州农港城</a:t>
            </a:r>
          </a:p>
        </p:txBody>
      </p:sp>
      <p:pic>
        <p:nvPicPr>
          <p:cNvPr id="40" name="图片 39" descr="天津滨海高铁站"/>
          <p:cNvPicPr>
            <a:picLocks noChangeAspect="1"/>
          </p:cNvPicPr>
          <p:nvPr/>
        </p:nvPicPr>
        <p:blipFill>
          <a:blip r:embed="rId12" cstate="print"/>
          <a:stretch>
            <a:fillRect/>
          </a:stretch>
        </p:blipFill>
        <p:spPr>
          <a:xfrm>
            <a:off x="6051447" y="4493269"/>
            <a:ext cx="2408296" cy="1643060"/>
          </a:xfrm>
          <a:prstGeom prst="rect">
            <a:avLst/>
          </a:prstGeom>
          <a:ln>
            <a:solidFill>
              <a:schemeClr val="tx1"/>
            </a:solidFill>
          </a:ln>
        </p:spPr>
      </p:pic>
      <p:pic>
        <p:nvPicPr>
          <p:cNvPr id="41" name="图片 40" descr="天津地铁"/>
          <p:cNvPicPr>
            <a:picLocks noChangeAspect="1"/>
          </p:cNvPicPr>
          <p:nvPr/>
        </p:nvPicPr>
        <p:blipFill>
          <a:blip r:embed="rId13" cstate="print"/>
          <a:stretch>
            <a:fillRect/>
          </a:stretch>
        </p:blipFill>
        <p:spPr>
          <a:xfrm>
            <a:off x="2945948" y="4493269"/>
            <a:ext cx="2401071" cy="1643060"/>
          </a:xfrm>
          <a:prstGeom prst="rect">
            <a:avLst/>
          </a:prstGeom>
          <a:ln>
            <a:solidFill>
              <a:schemeClr val="tx1"/>
            </a:solidFill>
          </a:ln>
        </p:spPr>
      </p:pic>
      <p:pic>
        <p:nvPicPr>
          <p:cNvPr id="42" name="图片 41" descr="天津东纵路隧道1"/>
          <p:cNvPicPr>
            <a:picLocks noChangeAspect="1"/>
          </p:cNvPicPr>
          <p:nvPr/>
        </p:nvPicPr>
        <p:blipFill>
          <a:blip r:embed="rId14" cstate="print"/>
          <a:stretch>
            <a:fillRect/>
          </a:stretch>
        </p:blipFill>
        <p:spPr>
          <a:xfrm>
            <a:off x="9164169" y="2615400"/>
            <a:ext cx="2390234" cy="1557566"/>
          </a:xfrm>
          <a:prstGeom prst="rect">
            <a:avLst/>
          </a:prstGeom>
          <a:ln>
            <a:solidFill>
              <a:schemeClr val="tx1"/>
            </a:solidFill>
          </a:ln>
        </p:spPr>
      </p:pic>
      <p:pic>
        <p:nvPicPr>
          <p:cNvPr id="44" name="图片 43" descr="天津西青道隧道1"/>
          <p:cNvPicPr>
            <a:picLocks noChangeAspect="1"/>
          </p:cNvPicPr>
          <p:nvPr/>
        </p:nvPicPr>
        <p:blipFill>
          <a:blip r:embed="rId15" cstate="print"/>
          <a:stretch>
            <a:fillRect/>
          </a:stretch>
        </p:blipFill>
        <p:spPr>
          <a:xfrm>
            <a:off x="6051447" y="2615400"/>
            <a:ext cx="2408296" cy="1557566"/>
          </a:xfrm>
          <a:prstGeom prst="rect">
            <a:avLst/>
          </a:prstGeom>
          <a:ln>
            <a:solidFill>
              <a:schemeClr val="tx1"/>
            </a:solidFill>
          </a:ln>
        </p:spPr>
      </p:pic>
      <p:pic>
        <p:nvPicPr>
          <p:cNvPr id="45" name="图片 44" descr="紫金港隧道1"/>
          <p:cNvPicPr>
            <a:picLocks noChangeAspect="1"/>
          </p:cNvPicPr>
          <p:nvPr/>
        </p:nvPicPr>
        <p:blipFill>
          <a:blip r:embed="rId16" cstate="print"/>
          <a:stretch>
            <a:fillRect/>
          </a:stretch>
        </p:blipFill>
        <p:spPr>
          <a:xfrm>
            <a:off x="9164169" y="4493269"/>
            <a:ext cx="2390234" cy="1671358"/>
          </a:xfrm>
          <a:prstGeom prst="rect">
            <a:avLst/>
          </a:prstGeom>
          <a:ln>
            <a:solidFill>
              <a:schemeClr val="tx1"/>
            </a:solidFill>
          </a:ln>
        </p:spPr>
      </p:pic>
      <p:sp>
        <p:nvSpPr>
          <p:cNvPr id="46" name="文本框 45"/>
          <p:cNvSpPr txBox="1"/>
          <p:nvPr/>
        </p:nvSpPr>
        <p:spPr>
          <a:xfrm>
            <a:off x="6572970" y="4172966"/>
            <a:ext cx="1365250" cy="295910"/>
          </a:xfrm>
          <a:prstGeom prst="rect">
            <a:avLst/>
          </a:prstGeom>
          <a:noFill/>
        </p:spPr>
        <p:txBody>
          <a:bodyPr wrap="none" rtlCol="0" anchor="t">
            <a:spAutoFit/>
          </a:bodyPr>
          <a:lstStyle/>
          <a:p>
            <a:pPr algn="ctr">
              <a:buNone/>
            </a:pPr>
            <a:r>
              <a:rPr lang="zh-CN" altLang="en-US" sz="1325"/>
              <a:t>天津西青道隧道</a:t>
            </a:r>
          </a:p>
        </p:txBody>
      </p:sp>
      <p:sp>
        <p:nvSpPr>
          <p:cNvPr id="47" name="文本框 46"/>
          <p:cNvSpPr txBox="1"/>
          <p:nvPr/>
        </p:nvSpPr>
        <p:spPr>
          <a:xfrm>
            <a:off x="3716622" y="6165229"/>
            <a:ext cx="858520" cy="295910"/>
          </a:xfrm>
          <a:prstGeom prst="rect">
            <a:avLst/>
          </a:prstGeom>
          <a:noFill/>
        </p:spPr>
        <p:txBody>
          <a:bodyPr wrap="none" rtlCol="0" anchor="t">
            <a:spAutoFit/>
          </a:bodyPr>
          <a:lstStyle/>
          <a:p>
            <a:pPr algn="ctr">
              <a:buNone/>
            </a:pPr>
            <a:r>
              <a:rPr lang="zh-CN" altLang="en-US" sz="1325"/>
              <a:t>天津地铁</a:t>
            </a:r>
          </a:p>
        </p:txBody>
      </p:sp>
      <p:sp>
        <p:nvSpPr>
          <p:cNvPr id="48" name="文本框 47"/>
          <p:cNvSpPr txBox="1"/>
          <p:nvPr/>
        </p:nvSpPr>
        <p:spPr>
          <a:xfrm>
            <a:off x="9676059" y="4172966"/>
            <a:ext cx="1365250" cy="295910"/>
          </a:xfrm>
          <a:prstGeom prst="rect">
            <a:avLst/>
          </a:prstGeom>
          <a:noFill/>
        </p:spPr>
        <p:txBody>
          <a:bodyPr wrap="none" rtlCol="0" anchor="t">
            <a:spAutoFit/>
          </a:bodyPr>
          <a:lstStyle/>
          <a:p>
            <a:pPr algn="ctr">
              <a:buNone/>
            </a:pPr>
            <a:r>
              <a:rPr lang="zh-CN" altLang="en-US" sz="1325"/>
              <a:t>天津东纵路隧道</a:t>
            </a:r>
          </a:p>
        </p:txBody>
      </p:sp>
      <p:sp>
        <p:nvSpPr>
          <p:cNvPr id="49" name="文本框 48"/>
          <p:cNvSpPr txBox="1"/>
          <p:nvPr/>
        </p:nvSpPr>
        <p:spPr>
          <a:xfrm>
            <a:off x="6572970" y="6165229"/>
            <a:ext cx="1365250" cy="295910"/>
          </a:xfrm>
          <a:prstGeom prst="rect">
            <a:avLst/>
          </a:prstGeom>
          <a:noFill/>
        </p:spPr>
        <p:txBody>
          <a:bodyPr wrap="none" rtlCol="0" anchor="t">
            <a:spAutoFit/>
          </a:bodyPr>
          <a:lstStyle/>
          <a:p>
            <a:pPr algn="ctr">
              <a:buNone/>
            </a:pPr>
            <a:r>
              <a:rPr lang="zh-CN" altLang="en-US" sz="1325"/>
              <a:t>天津滨海高铁站</a:t>
            </a:r>
          </a:p>
        </p:txBody>
      </p:sp>
      <p:sp>
        <p:nvSpPr>
          <p:cNvPr id="50" name="文本框 49"/>
          <p:cNvSpPr txBox="1"/>
          <p:nvPr/>
        </p:nvSpPr>
        <p:spPr>
          <a:xfrm>
            <a:off x="9845572" y="6136932"/>
            <a:ext cx="1027430" cy="295910"/>
          </a:xfrm>
          <a:prstGeom prst="rect">
            <a:avLst/>
          </a:prstGeom>
          <a:noFill/>
        </p:spPr>
        <p:txBody>
          <a:bodyPr wrap="none" rtlCol="0" anchor="t">
            <a:spAutoFit/>
          </a:bodyPr>
          <a:lstStyle/>
          <a:p>
            <a:pPr algn="ctr">
              <a:buNone/>
            </a:pPr>
            <a:r>
              <a:rPr lang="zh-CN" altLang="en-US" sz="1325"/>
              <a:t>紫金港隧道</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5000" fill="hold">
                                          <p:stCondLst>
                                            <p:cond delay="0"/>
                                          </p:stCondLst>
                                        </p:cTn>
                                        <p:tgtEl>
                                          <p:spTgt spid="16"/>
                                        </p:tgtEl>
                                        <p:attrNameLst>
                                          <p:attrName>style.visibility</p:attrName>
                                        </p:attrNameLst>
                                      </p:cBhvr>
                                      <p:to>
                                        <p:strVal val="visible"/>
                                      </p:to>
                                    </p:set>
                                    <p:animEffect transition="in" filter="strips(downRight)">
                                      <p:cBhvr>
                                        <p:cTn id="7" dur="5000"/>
                                        <p:tgtEl>
                                          <p:spTgt spid="16"/>
                                        </p:tgtEl>
                                      </p:cBhvr>
                                    </p:animEffect>
                                  </p:childTnLst>
                                </p:cTn>
                              </p:par>
                              <p:par>
                                <p:cTn id="8" presetID="18" presetClass="entr" presetSubtype="6" fill="hold" nodeType="withEffect">
                                  <p:stCondLst>
                                    <p:cond delay="0"/>
                                  </p:stCondLst>
                                  <p:childTnLst>
                                    <p:set>
                                      <p:cBhvr>
                                        <p:cTn id="9" dur="5000" fill="hold">
                                          <p:stCondLst>
                                            <p:cond delay="0"/>
                                          </p:stCondLst>
                                        </p:cTn>
                                        <p:tgtEl>
                                          <p:spTgt spid="2"/>
                                        </p:tgtEl>
                                        <p:attrNameLst>
                                          <p:attrName>style.visibility</p:attrName>
                                        </p:attrNameLst>
                                      </p:cBhvr>
                                      <p:to>
                                        <p:strVal val="visible"/>
                                      </p:to>
                                    </p:set>
                                    <p:animEffect transition="in" filter="strips(downRight)">
                                      <p:cBhvr>
                                        <p:cTn id="10" dur="5000"/>
                                        <p:tgtEl>
                                          <p:spTgt spid="2"/>
                                        </p:tgtEl>
                                      </p:cBhvr>
                                    </p:animEffect>
                                  </p:childTnLst>
                                </p:cTn>
                              </p:par>
                              <p:par>
                                <p:cTn id="11" presetID="18" presetClass="entr" presetSubtype="6" fill="hold" nodeType="withEffect">
                                  <p:stCondLst>
                                    <p:cond delay="0"/>
                                  </p:stCondLst>
                                  <p:childTnLst>
                                    <p:set>
                                      <p:cBhvr>
                                        <p:cTn id="12" dur="5000" fill="hold">
                                          <p:stCondLst>
                                            <p:cond delay="0"/>
                                          </p:stCondLst>
                                        </p:cTn>
                                        <p:tgtEl>
                                          <p:spTgt spid="5"/>
                                        </p:tgtEl>
                                        <p:attrNameLst>
                                          <p:attrName>style.visibility</p:attrName>
                                        </p:attrNameLst>
                                      </p:cBhvr>
                                      <p:to>
                                        <p:strVal val="visible"/>
                                      </p:to>
                                    </p:set>
                                    <p:animEffect transition="in" filter="strips(downRight)">
                                      <p:cBhvr>
                                        <p:cTn id="13" dur="5000"/>
                                        <p:tgtEl>
                                          <p:spTgt spid="5"/>
                                        </p:tgtEl>
                                      </p:cBhvr>
                                    </p:animEffect>
                                  </p:childTnLst>
                                </p:cTn>
                              </p:par>
                              <p:par>
                                <p:cTn id="14" presetID="18" presetClass="entr" presetSubtype="6" fill="hold" nodeType="withEffect">
                                  <p:stCondLst>
                                    <p:cond delay="0"/>
                                  </p:stCondLst>
                                  <p:childTnLst>
                                    <p:set>
                                      <p:cBhvr>
                                        <p:cTn id="15" dur="5000" fill="hold">
                                          <p:stCondLst>
                                            <p:cond delay="0"/>
                                          </p:stCondLst>
                                        </p:cTn>
                                        <p:tgtEl>
                                          <p:spTgt spid="6"/>
                                        </p:tgtEl>
                                        <p:attrNameLst>
                                          <p:attrName>style.visibility</p:attrName>
                                        </p:attrNameLst>
                                      </p:cBhvr>
                                      <p:to>
                                        <p:strVal val="visible"/>
                                      </p:to>
                                    </p:set>
                                    <p:animEffect transition="in" filter="strips(downRight)">
                                      <p:cBhvr>
                                        <p:cTn id="16" dur="5000"/>
                                        <p:tgtEl>
                                          <p:spTgt spid="6"/>
                                        </p:tgtEl>
                                      </p:cBhvr>
                                    </p:animEffect>
                                  </p:childTnLst>
                                </p:cTn>
                              </p:par>
                              <p:par>
                                <p:cTn id="17" presetID="18" presetClass="entr" presetSubtype="6" fill="hold" nodeType="withEffect">
                                  <p:stCondLst>
                                    <p:cond delay="0"/>
                                  </p:stCondLst>
                                  <p:childTnLst>
                                    <p:set>
                                      <p:cBhvr>
                                        <p:cTn id="18" dur="5000" fill="hold">
                                          <p:stCondLst>
                                            <p:cond delay="0"/>
                                          </p:stCondLst>
                                        </p:cTn>
                                        <p:tgtEl>
                                          <p:spTgt spid="14"/>
                                        </p:tgtEl>
                                        <p:attrNameLst>
                                          <p:attrName>style.visibility</p:attrName>
                                        </p:attrNameLst>
                                      </p:cBhvr>
                                      <p:to>
                                        <p:strVal val="visible"/>
                                      </p:to>
                                    </p:set>
                                    <p:animEffect transition="in" filter="strips(downRight)">
                                      <p:cBhvr>
                                        <p:cTn id="19" dur="5000"/>
                                        <p:tgtEl>
                                          <p:spTgt spid="14"/>
                                        </p:tgtEl>
                                      </p:cBhvr>
                                    </p:animEffect>
                                  </p:childTnLst>
                                </p:cTn>
                              </p:par>
                              <p:par>
                                <p:cTn id="20" presetID="18" presetClass="entr" presetSubtype="6" fill="hold" grpId="0" nodeType="withEffect">
                                  <p:stCondLst>
                                    <p:cond delay="0"/>
                                  </p:stCondLst>
                                  <p:childTnLst>
                                    <p:set>
                                      <p:cBhvr>
                                        <p:cTn id="21" dur="5000" fill="hold">
                                          <p:stCondLst>
                                            <p:cond delay="0"/>
                                          </p:stCondLst>
                                        </p:cTn>
                                        <p:tgtEl>
                                          <p:spTgt spid="17"/>
                                        </p:tgtEl>
                                        <p:attrNameLst>
                                          <p:attrName>style.visibility</p:attrName>
                                        </p:attrNameLst>
                                      </p:cBhvr>
                                      <p:to>
                                        <p:strVal val="visible"/>
                                      </p:to>
                                    </p:set>
                                    <p:animEffect transition="in" filter="strips(downRight)">
                                      <p:cBhvr>
                                        <p:cTn id="22" dur="5000"/>
                                        <p:tgtEl>
                                          <p:spTgt spid="17"/>
                                        </p:tgtEl>
                                      </p:cBhvr>
                                    </p:animEffect>
                                  </p:childTnLst>
                                </p:cTn>
                              </p:par>
                              <p:par>
                                <p:cTn id="23" presetID="18" presetClass="entr" presetSubtype="6" fill="hold" grpId="0" nodeType="withEffect">
                                  <p:stCondLst>
                                    <p:cond delay="0"/>
                                  </p:stCondLst>
                                  <p:childTnLst>
                                    <p:set>
                                      <p:cBhvr>
                                        <p:cTn id="24" dur="5000" fill="hold">
                                          <p:stCondLst>
                                            <p:cond delay="0"/>
                                          </p:stCondLst>
                                        </p:cTn>
                                        <p:tgtEl>
                                          <p:spTgt spid="18"/>
                                        </p:tgtEl>
                                        <p:attrNameLst>
                                          <p:attrName>style.visibility</p:attrName>
                                        </p:attrNameLst>
                                      </p:cBhvr>
                                      <p:to>
                                        <p:strVal val="visible"/>
                                      </p:to>
                                    </p:set>
                                    <p:animEffect transition="in" filter="strips(downRight)">
                                      <p:cBhvr>
                                        <p:cTn id="25" dur="5000"/>
                                        <p:tgtEl>
                                          <p:spTgt spid="18"/>
                                        </p:tgtEl>
                                      </p:cBhvr>
                                    </p:animEffect>
                                  </p:childTnLst>
                                </p:cTn>
                              </p:par>
                              <p:par>
                                <p:cTn id="26" presetID="18" presetClass="entr" presetSubtype="6" fill="hold" grpId="0" nodeType="withEffect">
                                  <p:stCondLst>
                                    <p:cond delay="0"/>
                                  </p:stCondLst>
                                  <p:childTnLst>
                                    <p:set>
                                      <p:cBhvr>
                                        <p:cTn id="27" dur="5000" fill="hold">
                                          <p:stCondLst>
                                            <p:cond delay="0"/>
                                          </p:stCondLst>
                                        </p:cTn>
                                        <p:tgtEl>
                                          <p:spTgt spid="19"/>
                                        </p:tgtEl>
                                        <p:attrNameLst>
                                          <p:attrName>style.visibility</p:attrName>
                                        </p:attrNameLst>
                                      </p:cBhvr>
                                      <p:to>
                                        <p:strVal val="visible"/>
                                      </p:to>
                                    </p:set>
                                    <p:animEffect transition="in" filter="strips(downRight)">
                                      <p:cBhvr>
                                        <p:cTn id="28" dur="5000"/>
                                        <p:tgtEl>
                                          <p:spTgt spid="19"/>
                                        </p:tgtEl>
                                      </p:cBhvr>
                                    </p:animEffect>
                                  </p:childTnLst>
                                </p:cTn>
                              </p:par>
                              <p:par>
                                <p:cTn id="29" presetID="18" presetClass="entr" presetSubtype="6" fill="hold" grpId="0" nodeType="withEffect">
                                  <p:stCondLst>
                                    <p:cond delay="0"/>
                                  </p:stCondLst>
                                  <p:childTnLst>
                                    <p:set>
                                      <p:cBhvr>
                                        <p:cTn id="30" dur="5000" fill="hold">
                                          <p:stCondLst>
                                            <p:cond delay="0"/>
                                          </p:stCondLst>
                                        </p:cTn>
                                        <p:tgtEl>
                                          <p:spTgt spid="21"/>
                                        </p:tgtEl>
                                        <p:attrNameLst>
                                          <p:attrName>style.visibility</p:attrName>
                                        </p:attrNameLst>
                                      </p:cBhvr>
                                      <p:to>
                                        <p:strVal val="visible"/>
                                      </p:to>
                                    </p:set>
                                    <p:animEffect transition="in" filter="strips(downRight)">
                                      <p:cBhvr>
                                        <p:cTn id="31" dur="5000"/>
                                        <p:tgtEl>
                                          <p:spTgt spid="21"/>
                                        </p:tgtEl>
                                      </p:cBhvr>
                                    </p:animEffect>
                                  </p:childTnLst>
                                </p:cTn>
                              </p:par>
                              <p:par>
                                <p:cTn id="32" presetID="18" presetClass="entr" presetSubtype="6" fill="hold" grpId="0" nodeType="withEffect">
                                  <p:stCondLst>
                                    <p:cond delay="0"/>
                                  </p:stCondLst>
                                  <p:childTnLst>
                                    <p:set>
                                      <p:cBhvr>
                                        <p:cTn id="33" dur="5000" fill="hold">
                                          <p:stCondLst>
                                            <p:cond delay="0"/>
                                          </p:stCondLst>
                                        </p:cTn>
                                        <p:tgtEl>
                                          <p:spTgt spid="23"/>
                                        </p:tgtEl>
                                        <p:attrNameLst>
                                          <p:attrName>style.visibility</p:attrName>
                                        </p:attrNameLst>
                                      </p:cBhvr>
                                      <p:to>
                                        <p:strVal val="visible"/>
                                      </p:to>
                                    </p:set>
                                    <p:animEffect transition="in" filter="strips(downRight)">
                                      <p:cBhvr>
                                        <p:cTn id="34" dur="5000"/>
                                        <p:tgtEl>
                                          <p:spTgt spid="23"/>
                                        </p:tgtEl>
                                      </p:cBhvr>
                                    </p:animEffect>
                                  </p:childTnLst>
                                </p:cTn>
                              </p:par>
                              <p:par>
                                <p:cTn id="35" presetID="18" presetClass="entr" presetSubtype="6" fill="hold" nodeType="withEffect">
                                  <p:stCondLst>
                                    <p:cond delay="0"/>
                                  </p:stCondLst>
                                  <p:childTnLst>
                                    <p:set>
                                      <p:cBhvr>
                                        <p:cTn id="36" dur="5000" fill="hold">
                                          <p:stCondLst>
                                            <p:cond delay="0"/>
                                          </p:stCondLst>
                                        </p:cTn>
                                        <p:tgtEl>
                                          <p:spTgt spid="29"/>
                                        </p:tgtEl>
                                        <p:attrNameLst>
                                          <p:attrName>style.visibility</p:attrName>
                                        </p:attrNameLst>
                                      </p:cBhvr>
                                      <p:to>
                                        <p:strVal val="visible"/>
                                      </p:to>
                                    </p:set>
                                    <p:animEffect transition="in" filter="strips(downRight)">
                                      <p:cBhvr>
                                        <p:cTn id="37" dur="5000"/>
                                        <p:tgtEl>
                                          <p:spTgt spid="29"/>
                                        </p:tgtEl>
                                      </p:cBhvr>
                                    </p:animEffect>
                                  </p:childTnLst>
                                </p:cTn>
                              </p:par>
                              <p:par>
                                <p:cTn id="38" presetID="18" presetClass="entr" presetSubtype="6" fill="hold" grpId="0" nodeType="withEffect">
                                  <p:stCondLst>
                                    <p:cond delay="0"/>
                                  </p:stCondLst>
                                  <p:childTnLst>
                                    <p:set>
                                      <p:cBhvr>
                                        <p:cTn id="39" dur="5000" fill="hold">
                                          <p:stCondLst>
                                            <p:cond delay="0"/>
                                          </p:stCondLst>
                                        </p:cTn>
                                        <p:tgtEl>
                                          <p:spTgt spid="34"/>
                                        </p:tgtEl>
                                        <p:attrNameLst>
                                          <p:attrName>style.visibility</p:attrName>
                                        </p:attrNameLst>
                                      </p:cBhvr>
                                      <p:to>
                                        <p:strVal val="visible"/>
                                      </p:to>
                                    </p:set>
                                    <p:animEffect transition="in" filter="strips(downRight)">
                                      <p:cBhvr>
                                        <p:cTn id="40" dur="5000"/>
                                        <p:tgtEl>
                                          <p:spTgt spid="34"/>
                                        </p:tgtEl>
                                      </p:cBhvr>
                                    </p:animEffect>
                                  </p:childTnLst>
                                </p:cTn>
                              </p:par>
                              <p:par>
                                <p:cTn id="41" presetID="18" presetClass="entr" presetSubtype="6" fill="hold" nodeType="withEffect">
                                  <p:stCondLst>
                                    <p:cond delay="0"/>
                                  </p:stCondLst>
                                  <p:childTnLst>
                                    <p:set>
                                      <p:cBhvr>
                                        <p:cTn id="42" dur="5000" fill="hold">
                                          <p:stCondLst>
                                            <p:cond delay="0"/>
                                          </p:stCondLst>
                                        </p:cTn>
                                        <p:tgtEl>
                                          <p:spTgt spid="12"/>
                                        </p:tgtEl>
                                        <p:attrNameLst>
                                          <p:attrName>style.visibility</p:attrName>
                                        </p:attrNameLst>
                                      </p:cBhvr>
                                      <p:to>
                                        <p:strVal val="visible"/>
                                      </p:to>
                                    </p:set>
                                    <p:animEffect transition="in" filter="strips(downRight)">
                                      <p:cBhvr>
                                        <p:cTn id="43" dur="5000"/>
                                        <p:tgtEl>
                                          <p:spTgt spid="12"/>
                                        </p:tgtEl>
                                      </p:cBhvr>
                                    </p:animEffect>
                                  </p:childTnLst>
                                </p:cTn>
                              </p:par>
                              <p:par>
                                <p:cTn id="44" presetID="18" presetClass="entr" presetSubtype="6" fill="hold" grpId="0" nodeType="withEffect">
                                  <p:stCondLst>
                                    <p:cond delay="0"/>
                                  </p:stCondLst>
                                  <p:childTnLst>
                                    <p:set>
                                      <p:cBhvr>
                                        <p:cTn id="45" dur="5000" fill="hold">
                                          <p:stCondLst>
                                            <p:cond delay="0"/>
                                          </p:stCondLst>
                                        </p:cTn>
                                        <p:tgtEl>
                                          <p:spTgt spid="13"/>
                                        </p:tgtEl>
                                        <p:attrNameLst>
                                          <p:attrName>style.visibility</p:attrName>
                                        </p:attrNameLst>
                                      </p:cBhvr>
                                      <p:to>
                                        <p:strVal val="visible"/>
                                      </p:to>
                                    </p:set>
                                    <p:animEffect transition="in" filter="strips(downRight)">
                                      <p:cBhvr>
                                        <p:cTn id="46" dur="5000"/>
                                        <p:tgtEl>
                                          <p:spTgt spid="13"/>
                                        </p:tgtEl>
                                      </p:cBhvr>
                                    </p:animEffect>
                                  </p:childTnLst>
                                </p:cTn>
                              </p:par>
                              <p:par>
                                <p:cTn id="47" presetID="18" presetClass="entr" presetSubtype="6" fill="hold" nodeType="withEffect">
                                  <p:stCondLst>
                                    <p:cond delay="0"/>
                                  </p:stCondLst>
                                  <p:childTnLst>
                                    <p:set>
                                      <p:cBhvr>
                                        <p:cTn id="48" dur="5000" fill="hold">
                                          <p:stCondLst>
                                            <p:cond delay="0"/>
                                          </p:stCondLst>
                                        </p:cTn>
                                        <p:tgtEl>
                                          <p:spTgt spid="40"/>
                                        </p:tgtEl>
                                        <p:attrNameLst>
                                          <p:attrName>style.visibility</p:attrName>
                                        </p:attrNameLst>
                                      </p:cBhvr>
                                      <p:to>
                                        <p:strVal val="visible"/>
                                      </p:to>
                                    </p:set>
                                    <p:animEffect transition="in" filter="strips(downRight)">
                                      <p:cBhvr>
                                        <p:cTn id="49" dur="5000"/>
                                        <p:tgtEl>
                                          <p:spTgt spid="40"/>
                                        </p:tgtEl>
                                      </p:cBhvr>
                                    </p:animEffect>
                                  </p:childTnLst>
                                </p:cTn>
                              </p:par>
                              <p:par>
                                <p:cTn id="50" presetID="18" presetClass="entr" presetSubtype="6" fill="hold" nodeType="withEffect">
                                  <p:stCondLst>
                                    <p:cond delay="0"/>
                                  </p:stCondLst>
                                  <p:childTnLst>
                                    <p:set>
                                      <p:cBhvr>
                                        <p:cTn id="51" dur="5000" fill="hold">
                                          <p:stCondLst>
                                            <p:cond delay="0"/>
                                          </p:stCondLst>
                                        </p:cTn>
                                        <p:tgtEl>
                                          <p:spTgt spid="41"/>
                                        </p:tgtEl>
                                        <p:attrNameLst>
                                          <p:attrName>style.visibility</p:attrName>
                                        </p:attrNameLst>
                                      </p:cBhvr>
                                      <p:to>
                                        <p:strVal val="visible"/>
                                      </p:to>
                                    </p:set>
                                    <p:animEffect transition="in" filter="strips(downRight)">
                                      <p:cBhvr>
                                        <p:cTn id="52" dur="5000"/>
                                        <p:tgtEl>
                                          <p:spTgt spid="41"/>
                                        </p:tgtEl>
                                      </p:cBhvr>
                                    </p:animEffect>
                                  </p:childTnLst>
                                </p:cTn>
                              </p:par>
                              <p:par>
                                <p:cTn id="53" presetID="18" presetClass="entr" presetSubtype="6" fill="hold" nodeType="withEffect">
                                  <p:stCondLst>
                                    <p:cond delay="0"/>
                                  </p:stCondLst>
                                  <p:childTnLst>
                                    <p:set>
                                      <p:cBhvr>
                                        <p:cTn id="54" dur="5000" fill="hold">
                                          <p:stCondLst>
                                            <p:cond delay="0"/>
                                          </p:stCondLst>
                                        </p:cTn>
                                        <p:tgtEl>
                                          <p:spTgt spid="42"/>
                                        </p:tgtEl>
                                        <p:attrNameLst>
                                          <p:attrName>style.visibility</p:attrName>
                                        </p:attrNameLst>
                                      </p:cBhvr>
                                      <p:to>
                                        <p:strVal val="visible"/>
                                      </p:to>
                                    </p:set>
                                    <p:animEffect transition="in" filter="strips(downRight)">
                                      <p:cBhvr>
                                        <p:cTn id="55" dur="5000"/>
                                        <p:tgtEl>
                                          <p:spTgt spid="42"/>
                                        </p:tgtEl>
                                      </p:cBhvr>
                                    </p:animEffect>
                                  </p:childTnLst>
                                </p:cTn>
                              </p:par>
                              <p:par>
                                <p:cTn id="56" presetID="18" presetClass="entr" presetSubtype="6" fill="hold" nodeType="withEffect">
                                  <p:stCondLst>
                                    <p:cond delay="0"/>
                                  </p:stCondLst>
                                  <p:childTnLst>
                                    <p:set>
                                      <p:cBhvr>
                                        <p:cTn id="57" dur="5000" fill="hold">
                                          <p:stCondLst>
                                            <p:cond delay="0"/>
                                          </p:stCondLst>
                                        </p:cTn>
                                        <p:tgtEl>
                                          <p:spTgt spid="44"/>
                                        </p:tgtEl>
                                        <p:attrNameLst>
                                          <p:attrName>style.visibility</p:attrName>
                                        </p:attrNameLst>
                                      </p:cBhvr>
                                      <p:to>
                                        <p:strVal val="visible"/>
                                      </p:to>
                                    </p:set>
                                    <p:animEffect transition="in" filter="strips(downRight)">
                                      <p:cBhvr>
                                        <p:cTn id="58" dur="5000"/>
                                        <p:tgtEl>
                                          <p:spTgt spid="44"/>
                                        </p:tgtEl>
                                      </p:cBhvr>
                                    </p:animEffect>
                                  </p:childTnLst>
                                </p:cTn>
                              </p:par>
                              <p:par>
                                <p:cTn id="59" presetID="18" presetClass="entr" presetSubtype="6" fill="hold" nodeType="withEffect">
                                  <p:stCondLst>
                                    <p:cond delay="0"/>
                                  </p:stCondLst>
                                  <p:childTnLst>
                                    <p:set>
                                      <p:cBhvr>
                                        <p:cTn id="60" dur="5000" fill="hold">
                                          <p:stCondLst>
                                            <p:cond delay="0"/>
                                          </p:stCondLst>
                                        </p:cTn>
                                        <p:tgtEl>
                                          <p:spTgt spid="45"/>
                                        </p:tgtEl>
                                        <p:attrNameLst>
                                          <p:attrName>style.visibility</p:attrName>
                                        </p:attrNameLst>
                                      </p:cBhvr>
                                      <p:to>
                                        <p:strVal val="visible"/>
                                      </p:to>
                                    </p:set>
                                    <p:animEffect transition="in" filter="strips(downRight)">
                                      <p:cBhvr>
                                        <p:cTn id="61" dur="5000"/>
                                        <p:tgtEl>
                                          <p:spTgt spid="45"/>
                                        </p:tgtEl>
                                      </p:cBhvr>
                                    </p:animEffect>
                                  </p:childTnLst>
                                </p:cTn>
                              </p:par>
                              <p:par>
                                <p:cTn id="62" presetID="18" presetClass="entr" presetSubtype="6" fill="hold" grpId="0" nodeType="withEffect">
                                  <p:stCondLst>
                                    <p:cond delay="0"/>
                                  </p:stCondLst>
                                  <p:childTnLst>
                                    <p:set>
                                      <p:cBhvr>
                                        <p:cTn id="63" dur="5000" fill="hold">
                                          <p:stCondLst>
                                            <p:cond delay="0"/>
                                          </p:stCondLst>
                                        </p:cTn>
                                        <p:tgtEl>
                                          <p:spTgt spid="46"/>
                                        </p:tgtEl>
                                        <p:attrNameLst>
                                          <p:attrName>style.visibility</p:attrName>
                                        </p:attrNameLst>
                                      </p:cBhvr>
                                      <p:to>
                                        <p:strVal val="visible"/>
                                      </p:to>
                                    </p:set>
                                    <p:animEffect transition="in" filter="strips(downRight)">
                                      <p:cBhvr>
                                        <p:cTn id="64" dur="5000"/>
                                        <p:tgtEl>
                                          <p:spTgt spid="46"/>
                                        </p:tgtEl>
                                      </p:cBhvr>
                                    </p:animEffect>
                                  </p:childTnLst>
                                </p:cTn>
                              </p:par>
                              <p:par>
                                <p:cTn id="65" presetID="18" presetClass="entr" presetSubtype="6" fill="hold" grpId="0" nodeType="withEffect">
                                  <p:stCondLst>
                                    <p:cond delay="0"/>
                                  </p:stCondLst>
                                  <p:childTnLst>
                                    <p:set>
                                      <p:cBhvr>
                                        <p:cTn id="66" dur="5000" fill="hold">
                                          <p:stCondLst>
                                            <p:cond delay="0"/>
                                          </p:stCondLst>
                                        </p:cTn>
                                        <p:tgtEl>
                                          <p:spTgt spid="47"/>
                                        </p:tgtEl>
                                        <p:attrNameLst>
                                          <p:attrName>style.visibility</p:attrName>
                                        </p:attrNameLst>
                                      </p:cBhvr>
                                      <p:to>
                                        <p:strVal val="visible"/>
                                      </p:to>
                                    </p:set>
                                    <p:animEffect transition="in" filter="strips(downRight)">
                                      <p:cBhvr>
                                        <p:cTn id="67" dur="5000"/>
                                        <p:tgtEl>
                                          <p:spTgt spid="47"/>
                                        </p:tgtEl>
                                      </p:cBhvr>
                                    </p:animEffect>
                                  </p:childTnLst>
                                </p:cTn>
                              </p:par>
                              <p:par>
                                <p:cTn id="68" presetID="18" presetClass="entr" presetSubtype="6" fill="hold" grpId="0" nodeType="withEffect">
                                  <p:stCondLst>
                                    <p:cond delay="0"/>
                                  </p:stCondLst>
                                  <p:childTnLst>
                                    <p:set>
                                      <p:cBhvr>
                                        <p:cTn id="69" dur="5000" fill="hold">
                                          <p:stCondLst>
                                            <p:cond delay="0"/>
                                          </p:stCondLst>
                                        </p:cTn>
                                        <p:tgtEl>
                                          <p:spTgt spid="48"/>
                                        </p:tgtEl>
                                        <p:attrNameLst>
                                          <p:attrName>style.visibility</p:attrName>
                                        </p:attrNameLst>
                                      </p:cBhvr>
                                      <p:to>
                                        <p:strVal val="visible"/>
                                      </p:to>
                                    </p:set>
                                    <p:animEffect transition="in" filter="strips(downRight)">
                                      <p:cBhvr>
                                        <p:cTn id="70" dur="5000"/>
                                        <p:tgtEl>
                                          <p:spTgt spid="48"/>
                                        </p:tgtEl>
                                      </p:cBhvr>
                                    </p:animEffect>
                                  </p:childTnLst>
                                </p:cTn>
                              </p:par>
                              <p:par>
                                <p:cTn id="71" presetID="18" presetClass="entr" presetSubtype="6" fill="hold" grpId="0" nodeType="withEffect">
                                  <p:stCondLst>
                                    <p:cond delay="0"/>
                                  </p:stCondLst>
                                  <p:childTnLst>
                                    <p:set>
                                      <p:cBhvr>
                                        <p:cTn id="72" dur="5000" fill="hold">
                                          <p:stCondLst>
                                            <p:cond delay="0"/>
                                          </p:stCondLst>
                                        </p:cTn>
                                        <p:tgtEl>
                                          <p:spTgt spid="49"/>
                                        </p:tgtEl>
                                        <p:attrNameLst>
                                          <p:attrName>style.visibility</p:attrName>
                                        </p:attrNameLst>
                                      </p:cBhvr>
                                      <p:to>
                                        <p:strVal val="visible"/>
                                      </p:to>
                                    </p:set>
                                    <p:animEffect transition="in" filter="strips(downRight)">
                                      <p:cBhvr>
                                        <p:cTn id="73" dur="5000"/>
                                        <p:tgtEl>
                                          <p:spTgt spid="49"/>
                                        </p:tgtEl>
                                      </p:cBhvr>
                                    </p:animEffect>
                                  </p:childTnLst>
                                </p:cTn>
                              </p:par>
                              <p:par>
                                <p:cTn id="74" presetID="18" presetClass="entr" presetSubtype="6" fill="hold" grpId="0" nodeType="withEffect">
                                  <p:stCondLst>
                                    <p:cond delay="0"/>
                                  </p:stCondLst>
                                  <p:childTnLst>
                                    <p:set>
                                      <p:cBhvr>
                                        <p:cTn id="75" dur="5000" fill="hold">
                                          <p:stCondLst>
                                            <p:cond delay="0"/>
                                          </p:stCondLst>
                                        </p:cTn>
                                        <p:tgtEl>
                                          <p:spTgt spid="50"/>
                                        </p:tgtEl>
                                        <p:attrNameLst>
                                          <p:attrName>style.visibility</p:attrName>
                                        </p:attrNameLst>
                                      </p:cBhvr>
                                      <p:to>
                                        <p:strVal val="visible"/>
                                      </p:to>
                                    </p:set>
                                    <p:animEffect transition="in" filter="strips(downRight)">
                                      <p:cBhvr>
                                        <p:cTn id="76" dur="5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8" grpId="1"/>
      <p:bldP spid="19" grpId="0"/>
      <p:bldP spid="19" grpId="1"/>
      <p:bldP spid="21" grpId="0"/>
      <p:bldP spid="21" grpId="1"/>
      <p:bldP spid="23" grpId="0"/>
      <p:bldP spid="23" grpId="1"/>
      <p:bldP spid="34" grpId="0"/>
      <p:bldP spid="34" grpId="1"/>
      <p:bldP spid="13" grpId="0"/>
      <p:bldP spid="13" grpId="1"/>
      <p:bldP spid="46" grpId="0"/>
      <p:bldP spid="46" grpId="1"/>
      <p:bldP spid="47" grpId="0"/>
      <p:bldP spid="47" grpId="1"/>
      <p:bldP spid="48" grpId="0"/>
      <p:bldP spid="48" grpId="1"/>
      <p:bldP spid="49" grpId="0"/>
      <p:bldP spid="49" grpId="1"/>
      <p:bldP spid="50" grpId="0"/>
      <p:bldP spid="50"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任意多边形: 形状 20"/>
          <p:cNvSpPr/>
          <p:nvPr>
            <p:custDataLst>
              <p:tags r:id="rId1"/>
            </p:custDataLst>
          </p:nvPr>
        </p:nvSpPr>
        <p:spPr>
          <a:xfrm rot="14281736" flipH="1">
            <a:off x="7603767" y="2683763"/>
            <a:ext cx="1064548" cy="5756416"/>
          </a:xfrm>
          <a:custGeom>
            <a:avLst/>
            <a:gdLst>
              <a:gd name="connsiteX0" fmla="*/ 0 w 1064548"/>
              <a:gd name="connsiteY0" fmla="*/ 5017886 h 5756416"/>
              <a:gd name="connsiteX1" fmla="*/ 374082 w 1064548"/>
              <a:gd name="connsiteY1" fmla="*/ 5017886 h 5756416"/>
              <a:gd name="connsiteX2" fmla="*/ 374082 w 1064548"/>
              <a:gd name="connsiteY2" fmla="*/ 0 h 5756416"/>
              <a:gd name="connsiteX3" fmla="*/ 690466 w 1064548"/>
              <a:gd name="connsiteY3" fmla="*/ 506889 h 5756416"/>
              <a:gd name="connsiteX4" fmla="*/ 690466 w 1064548"/>
              <a:gd name="connsiteY4" fmla="*/ 5017886 h 5756416"/>
              <a:gd name="connsiteX5" fmla="*/ 1064548 w 1064548"/>
              <a:gd name="connsiteY5" fmla="*/ 5017886 h 5756416"/>
              <a:gd name="connsiteX6" fmla="*/ 532274 w 1064548"/>
              <a:gd name="connsiteY6" fmla="*/ 5756416 h 575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4548" h="5756416">
                <a:moveTo>
                  <a:pt x="0" y="5017886"/>
                </a:moveTo>
                <a:lnTo>
                  <a:pt x="374082" y="5017886"/>
                </a:lnTo>
                <a:lnTo>
                  <a:pt x="374082" y="0"/>
                </a:lnTo>
                <a:lnTo>
                  <a:pt x="690466" y="506889"/>
                </a:lnTo>
                <a:lnTo>
                  <a:pt x="690466" y="5017886"/>
                </a:lnTo>
                <a:lnTo>
                  <a:pt x="1064548" y="5017886"/>
                </a:lnTo>
                <a:lnTo>
                  <a:pt x="532274" y="5756416"/>
                </a:lnTo>
                <a:close/>
              </a:path>
            </a:pathLst>
          </a:custGeom>
          <a:solidFill>
            <a:srgbClr val="E34D4D">
              <a:lumMod val="60000"/>
              <a:lumOff val="40000"/>
              <a:alpha val="10000"/>
            </a:srgbClr>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600" b="1">
              <a:solidFill>
                <a:srgbClr val="FFFFFF"/>
              </a:solidFill>
              <a:latin typeface="+mn-ea"/>
            </a:endParaRPr>
          </a:p>
        </p:txBody>
      </p:sp>
      <p:sp>
        <p:nvSpPr>
          <p:cNvPr id="158" name="任意多边形: 形状 23"/>
          <p:cNvSpPr/>
          <p:nvPr>
            <p:custDataLst>
              <p:tags r:id="rId2"/>
            </p:custDataLst>
          </p:nvPr>
        </p:nvSpPr>
        <p:spPr>
          <a:xfrm rot="14281736" flipH="1">
            <a:off x="6320142" y="-779973"/>
            <a:ext cx="1919957" cy="10381936"/>
          </a:xfrm>
          <a:custGeom>
            <a:avLst/>
            <a:gdLst>
              <a:gd name="connsiteX0" fmla="*/ 0 w 1064548"/>
              <a:gd name="connsiteY0" fmla="*/ 5017886 h 5756416"/>
              <a:gd name="connsiteX1" fmla="*/ 374082 w 1064548"/>
              <a:gd name="connsiteY1" fmla="*/ 5017886 h 5756416"/>
              <a:gd name="connsiteX2" fmla="*/ 374082 w 1064548"/>
              <a:gd name="connsiteY2" fmla="*/ 0 h 5756416"/>
              <a:gd name="connsiteX3" fmla="*/ 690466 w 1064548"/>
              <a:gd name="connsiteY3" fmla="*/ 506889 h 5756416"/>
              <a:gd name="connsiteX4" fmla="*/ 690466 w 1064548"/>
              <a:gd name="connsiteY4" fmla="*/ 5017886 h 5756416"/>
              <a:gd name="connsiteX5" fmla="*/ 1064548 w 1064548"/>
              <a:gd name="connsiteY5" fmla="*/ 5017886 h 5756416"/>
              <a:gd name="connsiteX6" fmla="*/ 532274 w 1064548"/>
              <a:gd name="connsiteY6" fmla="*/ 5756416 h 575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4548" h="5756416">
                <a:moveTo>
                  <a:pt x="0" y="5017886"/>
                </a:moveTo>
                <a:lnTo>
                  <a:pt x="374082" y="5017886"/>
                </a:lnTo>
                <a:lnTo>
                  <a:pt x="374082" y="0"/>
                </a:lnTo>
                <a:lnTo>
                  <a:pt x="690466" y="506889"/>
                </a:lnTo>
                <a:lnTo>
                  <a:pt x="690466" y="5017886"/>
                </a:lnTo>
                <a:lnTo>
                  <a:pt x="1064548" y="5017886"/>
                </a:lnTo>
                <a:lnTo>
                  <a:pt x="532274" y="5756416"/>
                </a:lnTo>
                <a:close/>
              </a:path>
            </a:pathLst>
          </a:custGeom>
          <a:solidFill>
            <a:srgbClr val="1E6BC5">
              <a:lumMod val="60000"/>
              <a:lumOff val="40000"/>
              <a:alpha val="10000"/>
            </a:srgbClr>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600" b="1">
              <a:solidFill>
                <a:srgbClr val="FFFFFF"/>
              </a:solidFill>
              <a:latin typeface="+mn-ea"/>
            </a:endParaRPr>
          </a:p>
        </p:txBody>
      </p:sp>
      <p:pic>
        <p:nvPicPr>
          <p:cNvPr id="5" name="图片 4" descr="1234"/>
          <p:cNvPicPr>
            <a:picLocks noChangeAspect="1"/>
          </p:cNvPicPr>
          <p:nvPr/>
        </p:nvPicPr>
        <p:blipFill>
          <a:blip r:embed="rId5" cstate="print"/>
          <a:srcRect l="12022" t="1741" r="4582"/>
          <a:stretch>
            <a:fillRect/>
          </a:stretch>
        </p:blipFill>
        <p:spPr>
          <a:xfrm>
            <a:off x="3912815" y="1052565"/>
            <a:ext cx="3872230" cy="5662930"/>
          </a:xfrm>
          <a:prstGeom prst="rect">
            <a:avLst/>
          </a:prstGeom>
        </p:spPr>
      </p:pic>
      <p:sp>
        <p:nvSpPr>
          <p:cNvPr id="6" name="圆角矩形 5"/>
          <p:cNvSpPr/>
          <p:nvPr/>
        </p:nvSpPr>
        <p:spPr>
          <a:xfrm>
            <a:off x="7822516" y="2154925"/>
            <a:ext cx="3524250" cy="108013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8" name="文本框 5"/>
          <p:cNvSpPr txBox="1"/>
          <p:nvPr/>
        </p:nvSpPr>
        <p:spPr>
          <a:xfrm>
            <a:off x="7917316" y="2213980"/>
            <a:ext cx="3082925" cy="525657"/>
          </a:xfrm>
          <a:prstGeom prst="rect">
            <a:avLst/>
          </a:prstGeom>
          <a:noFill/>
        </p:spPr>
        <p:txBody>
          <a:bodyPr wrap="square" rtlCol="0" anchor="t">
            <a:spAutoFit/>
          </a:bodyPr>
          <a:lstStyle/>
          <a:p>
            <a:pPr marL="342900" indent="-342900">
              <a:lnSpc>
                <a:spcPct val="130000"/>
              </a:lnSpc>
            </a:pPr>
            <a:r>
              <a:rPr lang="zh-CN" sz="2400" dirty="0" smtClean="0">
                <a:latin typeface="微软雅黑" panose="020B0503020204020204" pitchFamily="34" charset="-122"/>
                <a:ea typeface="微软雅黑" panose="020B0503020204020204" pitchFamily="34" charset="-122"/>
                <a:sym typeface="+mn-ea"/>
              </a:rPr>
              <a:t>东西立面：</a:t>
            </a:r>
          </a:p>
        </p:txBody>
      </p:sp>
      <p:sp>
        <p:nvSpPr>
          <p:cNvPr id="10" name="文本框 8"/>
          <p:cNvSpPr txBox="1"/>
          <p:nvPr/>
        </p:nvSpPr>
        <p:spPr>
          <a:xfrm>
            <a:off x="7917316" y="2761350"/>
            <a:ext cx="3335655" cy="572464"/>
          </a:xfrm>
          <a:prstGeom prst="rect">
            <a:avLst/>
          </a:prstGeom>
          <a:noFill/>
        </p:spPr>
        <p:txBody>
          <a:bodyPr wrap="square" rtlCol="0" anchor="t">
            <a:spAutoFit/>
          </a:bodyPr>
          <a:lstStyle/>
          <a:p>
            <a:pPr marL="342900" indent="-342900">
              <a:lnSpc>
                <a:spcPct val="130000"/>
              </a:lnSpc>
            </a:pPr>
            <a:r>
              <a:rPr lang="zh-CN" altLang="en-US" sz="2400" b="1" dirty="0" smtClean="0">
                <a:solidFill>
                  <a:srgbClr val="FF0000"/>
                </a:solidFill>
                <a:latin typeface="微软雅黑" panose="020B0503020204020204" pitchFamily="34" charset="-122"/>
                <a:ea typeface="微软雅黑" panose="020B0503020204020204" pitchFamily="34" charset="-122"/>
                <a:sym typeface="+mn-ea"/>
              </a:rPr>
              <a:t>保温装饰夹心板</a:t>
            </a:r>
          </a:p>
        </p:txBody>
      </p:sp>
      <p:sp>
        <p:nvSpPr>
          <p:cNvPr id="11" name="左箭头 10"/>
          <p:cNvSpPr/>
          <p:nvPr/>
        </p:nvSpPr>
        <p:spPr>
          <a:xfrm>
            <a:off x="6640775" y="2486395"/>
            <a:ext cx="816610" cy="416560"/>
          </a:xfrm>
          <a:prstGeom prst="leftArrow">
            <a:avLst/>
          </a:prstGeom>
          <a:solidFill>
            <a:srgbClr val="D9D9D9">
              <a:alpha val="50196"/>
            </a:srgbClr>
          </a:solidFill>
          <a:ln w="38100">
            <a:solidFill>
              <a:srgbClr val="FDF1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p:nvSpPr>
        <p:spPr>
          <a:xfrm>
            <a:off x="7844032" y="5340085"/>
            <a:ext cx="3524250" cy="108013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13" name="文本框 12"/>
          <p:cNvSpPr txBox="1"/>
          <p:nvPr/>
        </p:nvSpPr>
        <p:spPr>
          <a:xfrm>
            <a:off x="7992622" y="5398505"/>
            <a:ext cx="3082925" cy="572464"/>
          </a:xfrm>
          <a:prstGeom prst="rect">
            <a:avLst/>
          </a:prstGeom>
          <a:noFill/>
        </p:spPr>
        <p:txBody>
          <a:bodyPr wrap="square" rtlCol="0" anchor="t">
            <a:spAutoFit/>
          </a:bodyPr>
          <a:lstStyle/>
          <a:p>
            <a:pPr marL="342900" indent="-342900" fontAlgn="auto">
              <a:lnSpc>
                <a:spcPct val="130000"/>
              </a:lnSpc>
              <a:spcBef>
                <a:spcPts val="0"/>
              </a:spcBef>
            </a:pPr>
            <a:r>
              <a:rPr lang="zh-CN" sz="2400" dirty="0" smtClean="0">
                <a:latin typeface="微软雅黑" panose="020B0503020204020204" pitchFamily="34" charset="-122"/>
                <a:ea typeface="微软雅黑" panose="020B0503020204020204" pitchFamily="34" charset="-122"/>
                <a:sym typeface="+mn-ea"/>
              </a:rPr>
              <a:t>裙</a:t>
            </a:r>
            <a:r>
              <a:rPr lang="en-US" altLang="zh-CN" sz="2400" dirty="0" smtClean="0">
                <a:latin typeface="微软雅黑" panose="020B0503020204020204" pitchFamily="34" charset="-122"/>
                <a:ea typeface="微软雅黑" panose="020B0503020204020204" pitchFamily="34" charset="-122"/>
                <a:sym typeface="+mn-ea"/>
              </a:rPr>
              <a:t>     </a:t>
            </a:r>
            <a:r>
              <a:rPr lang="zh-CN" sz="2400" dirty="0" smtClean="0">
                <a:latin typeface="微软雅黑" panose="020B0503020204020204" pitchFamily="34" charset="-122"/>
                <a:ea typeface="微软雅黑" panose="020B0503020204020204" pitchFamily="34" charset="-122"/>
                <a:sym typeface="+mn-ea"/>
              </a:rPr>
              <a:t>楼</a:t>
            </a:r>
            <a:r>
              <a:rPr lang="zh-CN" altLang="en-US" sz="2400" dirty="0" smtClean="0">
                <a:latin typeface="微软雅黑" panose="020B0503020204020204" pitchFamily="34" charset="-122"/>
                <a:ea typeface="微软雅黑" panose="020B0503020204020204" pitchFamily="34" charset="-122"/>
                <a:sym typeface="+mn-ea"/>
              </a:rPr>
              <a:t>：</a:t>
            </a:r>
            <a:endParaRPr lang="zh-CN" sz="2400" dirty="0" smtClean="0">
              <a:latin typeface="微软雅黑" panose="020B0503020204020204" pitchFamily="34" charset="-122"/>
              <a:ea typeface="微软雅黑" panose="020B0503020204020204" pitchFamily="34" charset="-122"/>
              <a:sym typeface="+mn-ea"/>
            </a:endParaRPr>
          </a:p>
        </p:txBody>
      </p:sp>
      <p:sp>
        <p:nvSpPr>
          <p:cNvPr id="15" name="文本框 14"/>
          <p:cNvSpPr txBox="1"/>
          <p:nvPr/>
        </p:nvSpPr>
        <p:spPr>
          <a:xfrm>
            <a:off x="7992622" y="5945875"/>
            <a:ext cx="3335655" cy="572464"/>
          </a:xfrm>
          <a:prstGeom prst="rect">
            <a:avLst/>
          </a:prstGeom>
          <a:noFill/>
        </p:spPr>
        <p:txBody>
          <a:bodyPr wrap="square" rtlCol="0" anchor="t">
            <a:spAutoFit/>
          </a:bodyPr>
          <a:lstStyle/>
          <a:p>
            <a:pPr marL="342900" indent="-342900" fontAlgn="auto">
              <a:lnSpc>
                <a:spcPct val="130000"/>
              </a:lnSpc>
              <a:spcBef>
                <a:spcPts val="0"/>
              </a:spcBef>
            </a:pPr>
            <a:r>
              <a:rPr lang="zh-CN" sz="2400" b="1" dirty="0" smtClean="0">
                <a:solidFill>
                  <a:srgbClr val="FF0000"/>
                </a:solidFill>
                <a:latin typeface="微软雅黑" panose="020B0503020204020204" pitchFamily="34" charset="-122"/>
                <a:ea typeface="微软雅黑" panose="020B0503020204020204" pitchFamily="34" charset="-122"/>
                <a:sym typeface="+mn-ea"/>
              </a:rPr>
              <a:t>薄石材</a:t>
            </a:r>
            <a:r>
              <a:rPr lang="zh-CN" altLang="en-US" sz="2400" b="1" dirty="0" smtClean="0">
                <a:solidFill>
                  <a:srgbClr val="FF0000"/>
                </a:solidFill>
                <a:latin typeface="微软雅黑" panose="020B0503020204020204" pitchFamily="34" charset="-122"/>
                <a:ea typeface="微软雅黑" panose="020B0503020204020204" pitchFamily="34" charset="-122"/>
                <a:sym typeface="+mn-ea"/>
              </a:rPr>
              <a:t>一体板</a:t>
            </a:r>
          </a:p>
        </p:txBody>
      </p:sp>
      <p:sp>
        <p:nvSpPr>
          <p:cNvPr id="16" name="左箭头 15"/>
          <p:cNvSpPr/>
          <p:nvPr/>
        </p:nvSpPr>
        <p:spPr>
          <a:xfrm>
            <a:off x="6491550" y="5671555"/>
            <a:ext cx="965835" cy="416560"/>
          </a:xfrm>
          <a:prstGeom prst="leftArrow">
            <a:avLst/>
          </a:prstGeom>
          <a:solidFill>
            <a:srgbClr val="D9D9D9">
              <a:alpha val="50196"/>
            </a:srgbClr>
          </a:solidFill>
          <a:ln w="38100">
            <a:solidFill>
              <a:srgbClr val="FDF1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342204" y="2902955"/>
            <a:ext cx="3524250" cy="108013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18" name="文本框 17"/>
          <p:cNvSpPr txBox="1"/>
          <p:nvPr/>
        </p:nvSpPr>
        <p:spPr>
          <a:xfrm>
            <a:off x="342204" y="2962010"/>
            <a:ext cx="3082925" cy="572464"/>
          </a:xfrm>
          <a:prstGeom prst="rect">
            <a:avLst/>
          </a:prstGeom>
          <a:noFill/>
        </p:spPr>
        <p:txBody>
          <a:bodyPr wrap="square" rtlCol="0" anchor="t">
            <a:spAutoFit/>
          </a:bodyPr>
          <a:lstStyle/>
          <a:p>
            <a:pPr marL="342900" indent="-342900" algn="l" fontAlgn="auto">
              <a:lnSpc>
                <a:spcPct val="130000"/>
              </a:lnSpc>
              <a:spcBef>
                <a:spcPts val="0"/>
              </a:spcBef>
            </a:pPr>
            <a:r>
              <a:rPr lang="zh-CN" sz="2400" dirty="0" smtClean="0">
                <a:solidFill>
                  <a:schemeClr val="tx1"/>
                </a:solidFill>
                <a:latin typeface="微软雅黑" panose="020B0503020204020204" pitchFamily="34" charset="-122"/>
                <a:ea typeface="微软雅黑" panose="020B0503020204020204" pitchFamily="34" charset="-122"/>
                <a:sym typeface="+mn-ea"/>
              </a:rPr>
              <a:t>南北立面</a:t>
            </a:r>
            <a:r>
              <a:rPr lang="zh-CN" altLang="en-US" sz="2400" dirty="0" smtClean="0">
                <a:solidFill>
                  <a:schemeClr val="tx1"/>
                </a:solidFill>
                <a:latin typeface="微软雅黑" panose="020B0503020204020204" pitchFamily="34" charset="-122"/>
                <a:ea typeface="微软雅黑" panose="020B0503020204020204" pitchFamily="34" charset="-122"/>
                <a:sym typeface="+mn-ea"/>
              </a:rPr>
              <a:t>：</a:t>
            </a:r>
            <a:endParaRPr lang="zh-CN" sz="2400" dirty="0" smtClean="0">
              <a:solidFill>
                <a:schemeClr val="tx1"/>
              </a:solidFill>
              <a:latin typeface="微软雅黑" panose="020B0503020204020204" pitchFamily="34" charset="-122"/>
              <a:ea typeface="微软雅黑" panose="020B0503020204020204" pitchFamily="34" charset="-122"/>
              <a:sym typeface="+mn-ea"/>
            </a:endParaRPr>
          </a:p>
        </p:txBody>
      </p:sp>
      <p:sp>
        <p:nvSpPr>
          <p:cNvPr id="20" name="文本框 20"/>
          <p:cNvSpPr txBox="1"/>
          <p:nvPr/>
        </p:nvSpPr>
        <p:spPr>
          <a:xfrm>
            <a:off x="342204" y="3509380"/>
            <a:ext cx="3442335" cy="572464"/>
          </a:xfrm>
          <a:prstGeom prst="rect">
            <a:avLst/>
          </a:prstGeom>
          <a:noFill/>
        </p:spPr>
        <p:txBody>
          <a:bodyPr wrap="square" rtlCol="0" anchor="t">
            <a:spAutoFit/>
          </a:bodyPr>
          <a:lstStyle/>
          <a:p>
            <a:pPr marL="342900" indent="-342900" fontAlgn="auto">
              <a:lnSpc>
                <a:spcPct val="130000"/>
              </a:lnSpc>
              <a:spcBef>
                <a:spcPts val="0"/>
              </a:spcBef>
            </a:pPr>
            <a:r>
              <a:rPr lang="zh-CN" sz="2400" b="1" dirty="0" smtClean="0">
                <a:solidFill>
                  <a:srgbClr val="FF0000"/>
                </a:solidFill>
                <a:latin typeface="微软雅黑" panose="020B0503020204020204" pitchFamily="34" charset="-122"/>
                <a:ea typeface="微软雅黑" panose="020B0503020204020204" pitchFamily="34" charset="-122"/>
                <a:sym typeface="+mn-ea"/>
              </a:rPr>
              <a:t>保温砂浆</a:t>
            </a:r>
            <a:r>
              <a:rPr lang="en-US" altLang="zh-CN" sz="2400" b="1" dirty="0" smtClean="0">
                <a:solidFill>
                  <a:srgbClr val="FF0000"/>
                </a:solidFill>
                <a:latin typeface="微软雅黑" panose="020B0503020204020204" pitchFamily="34" charset="-122"/>
                <a:ea typeface="微软雅黑" panose="020B0503020204020204" pitchFamily="34" charset="-122"/>
                <a:sym typeface="+mn-ea"/>
              </a:rPr>
              <a:t>+</a:t>
            </a:r>
            <a:r>
              <a:rPr lang="zh-CN" altLang="en-US" sz="2400" b="1" dirty="0" smtClean="0">
                <a:solidFill>
                  <a:srgbClr val="FF0000"/>
                </a:solidFill>
                <a:latin typeface="微软雅黑" panose="020B0503020204020204" pitchFamily="34" charset="-122"/>
                <a:ea typeface="微软雅黑" panose="020B0503020204020204" pitchFamily="34" charset="-122"/>
                <a:sym typeface="+mn-ea"/>
              </a:rPr>
              <a:t>涂料（不变）</a:t>
            </a:r>
          </a:p>
        </p:txBody>
      </p:sp>
      <p:sp>
        <p:nvSpPr>
          <p:cNvPr id="21" name="右箭头 20"/>
          <p:cNvSpPr/>
          <p:nvPr/>
        </p:nvSpPr>
        <p:spPr>
          <a:xfrm>
            <a:off x="4000500" y="3085835"/>
            <a:ext cx="1382975" cy="553085"/>
          </a:xfrm>
          <a:prstGeom prst="rightArrow">
            <a:avLst/>
          </a:prstGeom>
          <a:solidFill>
            <a:srgbClr val="D9D9D9">
              <a:alpha val="50196"/>
            </a:srgbClr>
          </a:solidFill>
          <a:ln w="38100">
            <a:solidFill>
              <a:srgbClr val="FDF102"/>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sym typeface="+mn-ea"/>
            </a:endParaRPr>
          </a:p>
        </p:txBody>
      </p:sp>
      <p:sp>
        <p:nvSpPr>
          <p:cNvPr id="22" name="文本框 1"/>
          <p:cNvSpPr txBox="1"/>
          <p:nvPr/>
        </p:nvSpPr>
        <p:spPr>
          <a:xfrm>
            <a:off x="473200" y="354608"/>
            <a:ext cx="8036099" cy="584775"/>
          </a:xfrm>
          <a:prstGeom prst="rect">
            <a:avLst/>
          </a:prstGeom>
          <a:noFill/>
        </p:spPr>
        <p:txBody>
          <a:bodyPr wrap="square" rtlCol="0">
            <a:spAutoFit/>
          </a:bodyPr>
          <a:lstStyle/>
          <a:p>
            <a:r>
              <a:rPr lang="zh-CN" altLang="en-US" sz="3200" dirty="0" smtClean="0">
                <a:solidFill>
                  <a:schemeClr val="tx1"/>
                </a:solidFill>
                <a:effectLst>
                  <a:outerShdw blurRad="38100" dist="19050" dir="2700000" algn="tl" rotWithShape="0">
                    <a:schemeClr val="dk1">
                      <a:alpha val="40000"/>
                    </a:schemeClr>
                  </a:outerShdw>
                </a:effectLst>
              </a:rPr>
              <a:t>组合方案：保温装饰夹心板</a:t>
            </a:r>
            <a:r>
              <a:rPr lang="en-US" altLang="zh-CN" sz="3200" dirty="0" smtClean="0">
                <a:solidFill>
                  <a:schemeClr val="tx1"/>
                </a:solidFill>
                <a:effectLst>
                  <a:outerShdw blurRad="38100" dist="19050" dir="2700000" algn="tl" rotWithShape="0">
                    <a:schemeClr val="dk1">
                      <a:alpha val="40000"/>
                    </a:schemeClr>
                  </a:outerShdw>
                </a:effectLst>
              </a:rPr>
              <a:t>+</a:t>
            </a:r>
            <a:r>
              <a:rPr lang="zh-CN" altLang="en-US" sz="3200" dirty="0" smtClean="0">
                <a:solidFill>
                  <a:schemeClr val="tx1"/>
                </a:solidFill>
                <a:effectLst>
                  <a:outerShdw blurRad="38100" dist="19050" dir="2700000" algn="tl" rotWithShape="0">
                    <a:schemeClr val="dk1">
                      <a:alpha val="40000"/>
                    </a:schemeClr>
                  </a:outerShdw>
                </a:effectLst>
              </a:rPr>
              <a:t>保温砂浆</a:t>
            </a:r>
            <a:endParaRPr lang="zh-CN" altLang="en-US" sz="3200" dirty="0">
              <a:solidFill>
                <a:schemeClr val="tx1"/>
              </a:solidFill>
              <a:effectLst>
                <a:outerShdw blurRad="38100" dist="19050" dir="2700000" algn="tl" rotWithShape="0">
                  <a:schemeClr val="dk1">
                    <a:alpha val="40000"/>
                  </a:scheme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2"/>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500"/>
                                        <p:tgtEl>
                                          <p:spTgt spid="8"/>
                                        </p:tgtEl>
                                      </p:cBhvr>
                                    </p:animEffect>
                                  </p:childTnLst>
                                </p:cTn>
                              </p:par>
                            </p:childTnLst>
                          </p:cTn>
                        </p:par>
                        <p:par>
                          <p:cTn id="10" fill="hold">
                            <p:stCondLst>
                              <p:cond delay="500"/>
                            </p:stCondLst>
                            <p:childTnLst>
                              <p:par>
                                <p:cTn id="11" presetID="29"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ppt_x</p:attrName>
                                        </p:attrNameLst>
                                      </p:cBhvr>
                                      <p:tavLst>
                                        <p:tav tm="0">
                                          <p:val>
                                            <p:strVal val="#ppt_x-.2"/>
                                          </p:val>
                                        </p:tav>
                                        <p:tav tm="100000">
                                          <p:val>
                                            <p:strVal val="#ppt_x"/>
                                          </p:val>
                                        </p:tav>
                                      </p:tavLst>
                                    </p:anim>
                                    <p:anim calcmode="lin" valueType="num">
                                      <p:cBhvr>
                                        <p:cTn id="14" dur="5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5" dur="500"/>
                                        <p:tgtEl>
                                          <p:spTgt spid="10"/>
                                        </p:tgtEl>
                                      </p:cBhvr>
                                    </p:animEffect>
                                  </p:childTnLst>
                                </p:cTn>
                              </p:par>
                            </p:childTnLst>
                          </p:cTn>
                        </p:par>
                        <p:par>
                          <p:cTn id="16" fill="hold">
                            <p:stCondLst>
                              <p:cond delay="1000"/>
                            </p:stCondLst>
                            <p:childTnLst>
                              <p:par>
                                <p:cTn id="17" presetID="29"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ppt_x</p:attrName>
                                        </p:attrNameLst>
                                      </p:cBhvr>
                                      <p:tavLst>
                                        <p:tav tm="0">
                                          <p:val>
                                            <p:strVal val="#ppt_x-.2"/>
                                          </p:val>
                                        </p:tav>
                                        <p:tav tm="100000">
                                          <p:val>
                                            <p:strVal val="#ppt_x"/>
                                          </p:val>
                                        </p:tav>
                                      </p:tavLst>
                                    </p:anim>
                                    <p:anim calcmode="lin" valueType="num">
                                      <p:cBhvr>
                                        <p:cTn id="20" dur="5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21" dur="500"/>
                                        <p:tgtEl>
                                          <p:spTgt spid="13"/>
                                        </p:tgtEl>
                                      </p:cBhvr>
                                    </p:animEffect>
                                  </p:childTnLst>
                                </p:cTn>
                              </p:par>
                            </p:childTnLst>
                          </p:cTn>
                        </p:par>
                        <p:par>
                          <p:cTn id="22" fill="hold">
                            <p:stCondLst>
                              <p:cond delay="1500"/>
                            </p:stCondLst>
                            <p:childTnLst>
                              <p:par>
                                <p:cTn id="23" presetID="29"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ppt_x</p:attrName>
                                        </p:attrNameLst>
                                      </p:cBhvr>
                                      <p:tavLst>
                                        <p:tav tm="0">
                                          <p:val>
                                            <p:strVal val="#ppt_x-.2"/>
                                          </p:val>
                                        </p:tav>
                                        <p:tav tm="100000">
                                          <p:val>
                                            <p:strVal val="#ppt_x"/>
                                          </p:val>
                                        </p:tav>
                                      </p:tavLst>
                                    </p:anim>
                                    <p:anim calcmode="lin" valueType="num">
                                      <p:cBhvr>
                                        <p:cTn id="26" dur="5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7" dur="500"/>
                                        <p:tgtEl>
                                          <p:spTgt spid="15"/>
                                        </p:tgtEl>
                                      </p:cBhvr>
                                    </p:animEffect>
                                  </p:childTnLst>
                                </p:cTn>
                              </p:par>
                            </p:childTnLst>
                          </p:cTn>
                        </p:par>
                        <p:par>
                          <p:cTn id="28" fill="hold">
                            <p:stCondLst>
                              <p:cond delay="2000"/>
                            </p:stCondLst>
                            <p:childTnLst>
                              <p:par>
                                <p:cTn id="29" presetID="29"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ppt_x</p:attrName>
                                        </p:attrNameLst>
                                      </p:cBhvr>
                                      <p:tavLst>
                                        <p:tav tm="0">
                                          <p:val>
                                            <p:strVal val="#ppt_x-.2"/>
                                          </p:val>
                                        </p:tav>
                                        <p:tav tm="100000">
                                          <p:val>
                                            <p:strVal val="#ppt_x"/>
                                          </p:val>
                                        </p:tav>
                                      </p:tavLst>
                                    </p:anim>
                                    <p:anim calcmode="lin" valueType="num">
                                      <p:cBhvr>
                                        <p:cTn id="32" dur="5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33" dur="500"/>
                                        <p:tgtEl>
                                          <p:spTgt spid="18"/>
                                        </p:tgtEl>
                                      </p:cBhvr>
                                    </p:animEffect>
                                  </p:childTnLst>
                                </p:cTn>
                              </p:par>
                            </p:childTnLst>
                          </p:cTn>
                        </p:par>
                        <p:par>
                          <p:cTn id="34" fill="hold">
                            <p:stCondLst>
                              <p:cond delay="2500"/>
                            </p:stCondLst>
                            <p:childTnLst>
                              <p:par>
                                <p:cTn id="35" presetID="29" presetClass="entr" presetSubtype="0"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ppt_x</p:attrName>
                                        </p:attrNameLst>
                                      </p:cBhvr>
                                      <p:tavLst>
                                        <p:tav tm="0">
                                          <p:val>
                                            <p:strVal val="#ppt_x-.2"/>
                                          </p:val>
                                        </p:tav>
                                        <p:tav tm="100000">
                                          <p:val>
                                            <p:strVal val="#ppt_x"/>
                                          </p:val>
                                        </p:tav>
                                      </p:tavLst>
                                    </p:anim>
                                    <p:anim calcmode="lin" valueType="num">
                                      <p:cBhvr>
                                        <p:cTn id="38" dur="5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15" grpId="0"/>
      <p:bldP spid="18"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任意多边形: 形状 20"/>
          <p:cNvSpPr/>
          <p:nvPr>
            <p:custDataLst>
              <p:tags r:id="rId1"/>
            </p:custDataLst>
          </p:nvPr>
        </p:nvSpPr>
        <p:spPr>
          <a:xfrm rot="14281736" flipH="1">
            <a:off x="7603767" y="2683763"/>
            <a:ext cx="1064548" cy="5756416"/>
          </a:xfrm>
          <a:custGeom>
            <a:avLst/>
            <a:gdLst>
              <a:gd name="connsiteX0" fmla="*/ 0 w 1064548"/>
              <a:gd name="connsiteY0" fmla="*/ 5017886 h 5756416"/>
              <a:gd name="connsiteX1" fmla="*/ 374082 w 1064548"/>
              <a:gd name="connsiteY1" fmla="*/ 5017886 h 5756416"/>
              <a:gd name="connsiteX2" fmla="*/ 374082 w 1064548"/>
              <a:gd name="connsiteY2" fmla="*/ 0 h 5756416"/>
              <a:gd name="connsiteX3" fmla="*/ 690466 w 1064548"/>
              <a:gd name="connsiteY3" fmla="*/ 506889 h 5756416"/>
              <a:gd name="connsiteX4" fmla="*/ 690466 w 1064548"/>
              <a:gd name="connsiteY4" fmla="*/ 5017886 h 5756416"/>
              <a:gd name="connsiteX5" fmla="*/ 1064548 w 1064548"/>
              <a:gd name="connsiteY5" fmla="*/ 5017886 h 5756416"/>
              <a:gd name="connsiteX6" fmla="*/ 532274 w 1064548"/>
              <a:gd name="connsiteY6" fmla="*/ 5756416 h 575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4548" h="5756416">
                <a:moveTo>
                  <a:pt x="0" y="5017886"/>
                </a:moveTo>
                <a:lnTo>
                  <a:pt x="374082" y="5017886"/>
                </a:lnTo>
                <a:lnTo>
                  <a:pt x="374082" y="0"/>
                </a:lnTo>
                <a:lnTo>
                  <a:pt x="690466" y="506889"/>
                </a:lnTo>
                <a:lnTo>
                  <a:pt x="690466" y="5017886"/>
                </a:lnTo>
                <a:lnTo>
                  <a:pt x="1064548" y="5017886"/>
                </a:lnTo>
                <a:lnTo>
                  <a:pt x="532274" y="5756416"/>
                </a:lnTo>
                <a:close/>
              </a:path>
            </a:pathLst>
          </a:custGeom>
          <a:solidFill>
            <a:srgbClr val="E34D4D">
              <a:lumMod val="60000"/>
              <a:lumOff val="40000"/>
              <a:alpha val="10000"/>
            </a:srgbClr>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600" b="1">
              <a:solidFill>
                <a:srgbClr val="FFFFFF"/>
              </a:solidFill>
              <a:latin typeface="+mn-ea"/>
            </a:endParaRPr>
          </a:p>
        </p:txBody>
      </p:sp>
      <p:sp>
        <p:nvSpPr>
          <p:cNvPr id="158" name="任意多边形: 形状 23"/>
          <p:cNvSpPr/>
          <p:nvPr>
            <p:custDataLst>
              <p:tags r:id="rId2"/>
            </p:custDataLst>
          </p:nvPr>
        </p:nvSpPr>
        <p:spPr>
          <a:xfrm rot="14281736" flipH="1">
            <a:off x="6320142" y="-779973"/>
            <a:ext cx="1919957" cy="10381936"/>
          </a:xfrm>
          <a:custGeom>
            <a:avLst/>
            <a:gdLst>
              <a:gd name="connsiteX0" fmla="*/ 0 w 1064548"/>
              <a:gd name="connsiteY0" fmla="*/ 5017886 h 5756416"/>
              <a:gd name="connsiteX1" fmla="*/ 374082 w 1064548"/>
              <a:gd name="connsiteY1" fmla="*/ 5017886 h 5756416"/>
              <a:gd name="connsiteX2" fmla="*/ 374082 w 1064548"/>
              <a:gd name="connsiteY2" fmla="*/ 0 h 5756416"/>
              <a:gd name="connsiteX3" fmla="*/ 690466 w 1064548"/>
              <a:gd name="connsiteY3" fmla="*/ 506889 h 5756416"/>
              <a:gd name="connsiteX4" fmla="*/ 690466 w 1064548"/>
              <a:gd name="connsiteY4" fmla="*/ 5017886 h 5756416"/>
              <a:gd name="connsiteX5" fmla="*/ 1064548 w 1064548"/>
              <a:gd name="connsiteY5" fmla="*/ 5017886 h 5756416"/>
              <a:gd name="connsiteX6" fmla="*/ 532274 w 1064548"/>
              <a:gd name="connsiteY6" fmla="*/ 5756416 h 575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4548" h="5756416">
                <a:moveTo>
                  <a:pt x="0" y="5017886"/>
                </a:moveTo>
                <a:lnTo>
                  <a:pt x="374082" y="5017886"/>
                </a:lnTo>
                <a:lnTo>
                  <a:pt x="374082" y="0"/>
                </a:lnTo>
                <a:lnTo>
                  <a:pt x="690466" y="506889"/>
                </a:lnTo>
                <a:lnTo>
                  <a:pt x="690466" y="5017886"/>
                </a:lnTo>
                <a:lnTo>
                  <a:pt x="1064548" y="5017886"/>
                </a:lnTo>
                <a:lnTo>
                  <a:pt x="532274" y="5756416"/>
                </a:lnTo>
                <a:close/>
              </a:path>
            </a:pathLst>
          </a:custGeom>
          <a:solidFill>
            <a:srgbClr val="1E6BC5">
              <a:lumMod val="60000"/>
              <a:lumOff val="40000"/>
              <a:alpha val="10000"/>
            </a:srgbClr>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600" b="1">
              <a:solidFill>
                <a:srgbClr val="FFFFFF"/>
              </a:solidFill>
              <a:latin typeface="+mn-ea"/>
            </a:endParaRPr>
          </a:p>
        </p:txBody>
      </p:sp>
      <p:graphicFrame>
        <p:nvGraphicFramePr>
          <p:cNvPr id="23" name="表格 22"/>
          <p:cNvGraphicFramePr/>
          <p:nvPr/>
        </p:nvGraphicFramePr>
        <p:xfrm>
          <a:off x="1119012" y="1432696"/>
          <a:ext cx="10170160" cy="2140585"/>
        </p:xfrm>
        <a:graphic>
          <a:graphicData uri="http://schemas.openxmlformats.org/drawingml/2006/table">
            <a:tbl>
              <a:tblPr firstRow="1" bandRow="1">
                <a:tableStyleId>{8799B23B-EC83-4686-B30A-512413B5E67A}</a:tableStyleId>
              </a:tblPr>
              <a:tblGrid>
                <a:gridCol w="1452880"/>
                <a:gridCol w="1452880"/>
                <a:gridCol w="1452880"/>
                <a:gridCol w="1452880"/>
                <a:gridCol w="1452880"/>
                <a:gridCol w="1452880"/>
                <a:gridCol w="1452880"/>
              </a:tblGrid>
              <a:tr h="351155">
                <a:tc>
                  <a:txBody>
                    <a:bodyPr/>
                    <a:lstStyle/>
                    <a:p>
                      <a:pPr algn="ctr">
                        <a:buNone/>
                      </a:pPr>
                      <a:r>
                        <a:rPr lang="zh-CN" altLang="zh-CN" sz="1400" dirty="0"/>
                        <a:t>部位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zh-CN" altLang="en-US" sz="1400"/>
                        <a:t>产品工艺</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zh-CN" altLang="en-US" sz="1400"/>
                        <a:t>面积占比</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zh-CN" altLang="en-US" sz="1400"/>
                        <a:t>施工面积</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zh-CN" altLang="en-US" sz="1400"/>
                        <a:t>单价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zh-CN" altLang="en-US" sz="1400"/>
                        <a:t>金额</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zh-CN" altLang="en-US" sz="1400" dirty="0"/>
                        <a:t>综合单价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55600">
                <a:tc rowSpan="2">
                  <a:txBody>
                    <a:bodyPr/>
                    <a:lstStyle/>
                    <a:p>
                      <a:pPr algn="ctr">
                        <a:buNone/>
                      </a:pPr>
                      <a:r>
                        <a:rPr lang="zh-CN" altLang="en-US" sz="1400" dirty="0"/>
                        <a:t>裙楼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zh-CN" altLang="en-US" sz="1400" dirty="0"/>
                        <a:t>干挂石材</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buNone/>
                      </a:pPr>
                      <a:r>
                        <a:rPr lang="zh-CN" altLang="en-US" sz="1800" dirty="0" smtClean="0">
                          <a:solidFill>
                            <a:srgbClr val="FF0000"/>
                          </a:solidFill>
                        </a:rPr>
                        <a:t>10</a:t>
                      </a:r>
                      <a:r>
                        <a:rPr lang="en-US" altLang="zh-CN" sz="1800" dirty="0" smtClean="0">
                          <a:solidFill>
                            <a:srgbClr val="FF0000"/>
                          </a:solidFill>
                        </a:rPr>
                        <a:t>%</a:t>
                      </a:r>
                      <a:endParaRPr lang="zh-CN" altLang="en-US" sz="1800"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buNone/>
                      </a:pPr>
                      <a:r>
                        <a:rPr lang="zh-CN" altLang="en-US" sz="1400" dirty="0" smtClean="0"/>
                        <a:t>2000</a:t>
                      </a:r>
                      <a:endParaRPr lang="zh-CN"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zh-CN" altLang="en-US" sz="1400" dirty="0"/>
                        <a:t>700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zh-CN" altLang="en-US" sz="1400" dirty="0"/>
                        <a:t>1400000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5">
                  <a:txBody>
                    <a:bodyPr/>
                    <a:lstStyle/>
                    <a:p>
                      <a:pPr algn="ctr">
                        <a:buNone/>
                      </a:pPr>
                      <a:r>
                        <a:rPr lang="en-US" altLang="zh-CN" sz="2400" dirty="0" smtClean="0">
                          <a:solidFill>
                            <a:srgbClr val="FF0000"/>
                          </a:solidFill>
                        </a:rPr>
                        <a:t>222.7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56235">
                <a:tc vMerge="1">
                  <a:txBody>
                    <a:bodyPr/>
                    <a:lstStyle/>
                    <a:p>
                      <a:endParaRPr lang="zh-CN"/>
                    </a:p>
                  </a:txBody>
                  <a:tcPr/>
                </a:tc>
                <a:tc>
                  <a:txBody>
                    <a:bodyPr/>
                    <a:lstStyle/>
                    <a:p>
                      <a:pPr algn="ctr">
                        <a:buNone/>
                      </a:pPr>
                      <a:r>
                        <a:rPr lang="zh-CN" altLang="en-US" sz="1400" dirty="0"/>
                        <a:t>干挂内保温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buNone/>
                      </a:pPr>
                      <a:endParaRPr lang="zh-CN" altLang="en-US" sz="1400" dirty="0"/>
                    </a:p>
                  </a:txBody>
                  <a:tcPr anchor="ctr">
                    <a:solidFill>
                      <a:schemeClr val="accent2">
                        <a:lumMod val="20000"/>
                        <a:lumOff val="80000"/>
                      </a:schemeClr>
                    </a:solidFill>
                  </a:tcPr>
                </a:tc>
                <a:tc vMerge="1">
                  <a:txBody>
                    <a:bodyPr/>
                    <a:lstStyle/>
                    <a:p>
                      <a:pPr algn="ctr">
                        <a:buNone/>
                      </a:pPr>
                      <a:endParaRPr lang="zh-CN" altLang="en-US" sz="1400" dirty="0"/>
                    </a:p>
                  </a:txBody>
                  <a:tcPr anchor="ctr">
                    <a:solidFill>
                      <a:schemeClr val="accent2">
                        <a:lumMod val="20000"/>
                        <a:lumOff val="80000"/>
                      </a:schemeClr>
                    </a:solidFill>
                  </a:tcPr>
                </a:tc>
                <a:tc>
                  <a:txBody>
                    <a:bodyPr/>
                    <a:lstStyle/>
                    <a:p>
                      <a:pPr algn="ctr">
                        <a:buNone/>
                      </a:pPr>
                      <a:r>
                        <a:rPr lang="zh-CN" altLang="en-US" sz="1400"/>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zh-CN" altLang="en-US" sz="1400" dirty="0"/>
                        <a:t>84000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buNone/>
                      </a:pPr>
                      <a:endParaRPr lang="zh-CN"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56235">
                <a:tc rowSpan="2">
                  <a:txBody>
                    <a:bodyPr/>
                    <a:lstStyle/>
                    <a:p>
                      <a:pPr algn="ctr">
                        <a:buNone/>
                      </a:pPr>
                      <a:r>
                        <a:rPr lang="zh-CN" altLang="en-US" sz="1400" dirty="0"/>
                        <a:t>主楼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zh-CN" altLang="en-US" sz="1400" dirty="0" smtClean="0"/>
                        <a:t>无机保温砂浆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buNone/>
                      </a:pPr>
                      <a:r>
                        <a:rPr lang="zh-CN" altLang="en-US" sz="1800" dirty="0">
                          <a:solidFill>
                            <a:srgbClr val="FF0000"/>
                          </a:solidFill>
                        </a:rPr>
                        <a:t>90</a:t>
                      </a:r>
                      <a:r>
                        <a:rPr lang="zh-CN" altLang="en-US" sz="1800" dirty="0" smtClean="0">
                          <a:solidFill>
                            <a:srgbClr val="FF0000"/>
                          </a:solidFill>
                        </a:rPr>
                        <a:t>%</a:t>
                      </a:r>
                      <a:endParaRPr lang="zh-CN" altLang="en-US" sz="1800"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buNone/>
                      </a:pPr>
                      <a:r>
                        <a:rPr lang="zh-CN" altLang="en-US" sz="1400" dirty="0" smtClean="0"/>
                        <a:t>18000</a:t>
                      </a:r>
                      <a:endParaRPr lang="zh-CN"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altLang="zh-CN" sz="1400" dirty="0" smtClean="0"/>
                        <a:t>80</a:t>
                      </a:r>
                      <a:endParaRPr lang="zh-CN"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zh-CN" altLang="en-US" sz="1400" dirty="0" smtClean="0"/>
                        <a:t>1</a:t>
                      </a:r>
                      <a:r>
                        <a:rPr lang="en-US" altLang="zh-CN" sz="1400" dirty="0" smtClean="0"/>
                        <a:t>44</a:t>
                      </a:r>
                      <a:r>
                        <a:rPr lang="zh-CN" altLang="en-US" sz="1400" dirty="0" smtClean="0"/>
                        <a:t>0000</a:t>
                      </a:r>
                      <a:endParaRPr lang="zh-CN"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buNone/>
                      </a:pPr>
                      <a:endParaRPr lang="zh-CN"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55600">
                <a:tc vMerge="1">
                  <a:txBody>
                    <a:bodyPr/>
                    <a:lstStyle/>
                    <a:p>
                      <a:endParaRPr lang="zh-CN"/>
                    </a:p>
                  </a:txBody>
                  <a:tcPr anchor="ctr"/>
                </a:tc>
                <a:tc>
                  <a:txBody>
                    <a:bodyPr/>
                    <a:lstStyle/>
                    <a:p>
                      <a:pPr algn="ctr">
                        <a:buNone/>
                      </a:pPr>
                      <a:r>
                        <a:rPr lang="zh-CN" altLang="en-US" sz="1400" dirty="0"/>
                        <a:t>仿石涂料</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buNone/>
                      </a:pPr>
                      <a:endParaRPr lang="zh-CN" altLang="en-US" sz="1400" dirty="0"/>
                    </a:p>
                  </a:txBody>
                  <a:tcPr anchor="ctr">
                    <a:solidFill>
                      <a:schemeClr val="accent1">
                        <a:lumMod val="20000"/>
                        <a:lumOff val="80000"/>
                      </a:schemeClr>
                    </a:solidFill>
                  </a:tcPr>
                </a:tc>
                <a:tc vMerge="1">
                  <a:txBody>
                    <a:bodyPr/>
                    <a:lstStyle/>
                    <a:p>
                      <a:pPr algn="ctr">
                        <a:buNone/>
                      </a:pPr>
                      <a:endParaRPr lang="zh-CN" altLang="en-US" sz="1400" dirty="0"/>
                    </a:p>
                  </a:txBody>
                  <a:tcPr anchor="ctr">
                    <a:solidFill>
                      <a:schemeClr val="accent1">
                        <a:lumMod val="20000"/>
                        <a:lumOff val="80000"/>
                      </a:schemeClr>
                    </a:solidFill>
                  </a:tcPr>
                </a:tc>
                <a:tc>
                  <a:txBody>
                    <a:bodyPr/>
                    <a:lstStyle/>
                    <a:p>
                      <a:pPr algn="ctr">
                        <a:buNone/>
                      </a:pPr>
                      <a:r>
                        <a:rPr lang="en-US" altLang="zh-CN" sz="1400" dirty="0" smtClean="0"/>
                        <a:t>85</a:t>
                      </a:r>
                      <a:endParaRPr lang="zh-CN"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altLang="zh-CN" sz="1400" dirty="0" smtClean="0"/>
                        <a:t>153</a:t>
                      </a:r>
                      <a:r>
                        <a:rPr lang="zh-CN" altLang="en-US" sz="1400" dirty="0" smtClean="0"/>
                        <a:t>0000</a:t>
                      </a:r>
                      <a:endParaRPr lang="zh-CN"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buNone/>
                      </a:pPr>
                      <a:endParaRPr lang="zh-CN"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98450">
                <a:tc gridSpan="2">
                  <a:txBody>
                    <a:bodyPr/>
                    <a:lstStyle/>
                    <a:p>
                      <a:pPr algn="ctr">
                        <a:buNone/>
                      </a:pPr>
                      <a:r>
                        <a:rPr lang="zh-CN" altLang="en-US" sz="1400" dirty="0"/>
                        <a:t>小计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nchor="ctr"/>
                </a:tc>
                <a:tc>
                  <a:txBody>
                    <a:bodyPr/>
                    <a:lstStyle/>
                    <a:p>
                      <a:pPr algn="ctr">
                        <a:buNone/>
                      </a:pPr>
                      <a:r>
                        <a:rPr lang="zh-CN" altLang="en-US" sz="1800" dirty="0">
                          <a:solidFill>
                            <a:srgbClr val="FF0000"/>
                          </a:solidFill>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zh-CN" altLang="en-US" sz="1400" dirty="0"/>
                        <a:t>20000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endParaRPr lang="zh-CN"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zh-CN" altLang="en-US" sz="1400" dirty="0"/>
                        <a:t>4454000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buNone/>
                      </a:pPr>
                      <a:endParaRPr lang="en-US" altLang="zh-CN" sz="14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4" name="文本框 54"/>
          <p:cNvSpPr txBox="1"/>
          <p:nvPr/>
        </p:nvSpPr>
        <p:spPr>
          <a:xfrm>
            <a:off x="3657107" y="328616"/>
            <a:ext cx="5931393" cy="496290"/>
          </a:xfrm>
          <a:prstGeom prst="rect">
            <a:avLst/>
          </a:prstGeom>
          <a:noFill/>
        </p:spPr>
        <p:txBody>
          <a:bodyPr wrap="square" rtlCol="0" anchor="t">
            <a:spAutoFit/>
          </a:bodyPr>
          <a:lstStyle/>
          <a:p>
            <a:pPr algn="ctr">
              <a:lnSpc>
                <a:spcPct val="150000"/>
              </a:lnSpc>
            </a:pP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sym typeface="+mn-ea"/>
              </a:rPr>
              <a:t>东西立面面积</a:t>
            </a:r>
            <a:r>
              <a:rPr lang="en-US" altLang="zh-CN" sz="2000" b="1" dirty="0" smtClean="0">
                <a:solidFill>
                  <a:schemeClr val="tx1">
                    <a:lumMod val="65000"/>
                    <a:lumOff val="35000"/>
                  </a:schemeClr>
                </a:solidFill>
                <a:latin typeface="微软雅黑" panose="020B0503020204020204" pitchFamily="34" charset="-122"/>
                <a:ea typeface="微软雅黑" panose="020B0503020204020204" pitchFamily="34" charset="-122"/>
                <a:sym typeface="+mn-ea"/>
              </a:rPr>
              <a:t>30%</a:t>
            </a: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sym typeface="+mn-ea"/>
              </a:rPr>
              <a:t>，增加当期成本</a:t>
            </a:r>
            <a:r>
              <a:rPr lang="en-US" altLang="zh-CN" sz="2000" b="1" dirty="0" smtClean="0">
                <a:solidFill>
                  <a:srgbClr val="FF0000"/>
                </a:solidFill>
                <a:latin typeface="微软雅黑" panose="020B0503020204020204" pitchFamily="34" charset="-122"/>
                <a:ea typeface="微软雅黑" panose="020B0503020204020204" pitchFamily="34" charset="-122"/>
                <a:sym typeface="+mn-ea"/>
              </a:rPr>
              <a:t>26.3</a:t>
            </a:r>
            <a:r>
              <a:rPr lang="zh-CN" altLang="en-US" sz="2000" b="1" dirty="0" smtClean="0">
                <a:solidFill>
                  <a:srgbClr val="FF0000"/>
                </a:solidFill>
                <a:latin typeface="微软雅黑" panose="020B0503020204020204" pitchFamily="34" charset="-122"/>
                <a:ea typeface="微软雅黑" panose="020B0503020204020204" pitchFamily="34" charset="-122"/>
                <a:sym typeface="+mn-ea"/>
              </a:rPr>
              <a:t>元</a:t>
            </a:r>
            <a:r>
              <a:rPr lang="en-US" altLang="zh-CN" sz="2000" b="1" dirty="0" smtClean="0">
                <a:solidFill>
                  <a:srgbClr val="FF0000"/>
                </a:solidFill>
                <a:latin typeface="微软雅黑" panose="020B0503020204020204" pitchFamily="34" charset="-122"/>
                <a:ea typeface="微软雅黑" panose="020B0503020204020204" pitchFamily="34" charset="-122"/>
                <a:sym typeface="+mn-ea"/>
              </a:rPr>
              <a:t>/</a:t>
            </a:r>
            <a:r>
              <a:rPr lang="zh-CN" altLang="en-US" sz="2000" b="1" dirty="0" smtClean="0">
                <a:solidFill>
                  <a:srgbClr val="FF0000"/>
                </a:solidFill>
                <a:latin typeface="微软雅黑" panose="020B0503020204020204" pitchFamily="34" charset="-122"/>
                <a:ea typeface="微软雅黑" panose="020B0503020204020204" pitchFamily="34" charset="-122"/>
                <a:sym typeface="+mn-ea"/>
              </a:rPr>
              <a:t>㎡</a:t>
            </a:r>
            <a:endParaRPr lang="en-US" altLang="zh-CN" sz="2000" b="1" dirty="0" smtClean="0">
              <a:solidFill>
                <a:srgbClr val="FF0000"/>
              </a:solidFill>
              <a:latin typeface="微软雅黑" panose="020B0503020204020204" pitchFamily="34" charset="-122"/>
              <a:ea typeface="微软雅黑" panose="020B0503020204020204" pitchFamily="34" charset="-122"/>
              <a:sym typeface="+mn-ea"/>
            </a:endParaRPr>
          </a:p>
        </p:txBody>
      </p:sp>
      <p:sp>
        <p:nvSpPr>
          <p:cNvPr id="25" name="文本框 55"/>
          <p:cNvSpPr txBox="1"/>
          <p:nvPr/>
        </p:nvSpPr>
        <p:spPr>
          <a:xfrm>
            <a:off x="1129171" y="1035186"/>
            <a:ext cx="3849229" cy="369332"/>
          </a:xfrm>
          <a:prstGeom prst="rect">
            <a:avLst/>
          </a:prstGeom>
          <a:noFill/>
        </p:spPr>
        <p:txBody>
          <a:bodyPr wrap="square" rtlCol="0">
            <a:spAutoFit/>
          </a:bodyPr>
          <a:lstStyle/>
          <a:p>
            <a:r>
              <a:rPr lang="en-US" altLang="zh-CN" sz="1800" b="1" dirty="0">
                <a:latin typeface="微软雅黑" panose="020B0503020204020204" pitchFamily="34" charset="-122"/>
                <a:ea typeface="微软雅黑" panose="020B0503020204020204" pitchFamily="34" charset="-122"/>
              </a:rPr>
              <a:t>1</a:t>
            </a:r>
            <a:r>
              <a:rPr lang="en-US" altLang="zh-CN" sz="1800" b="1" dirty="0" smtClean="0">
                <a:latin typeface="微软雅黑" panose="020B0503020204020204" pitchFamily="34" charset="-122"/>
                <a:ea typeface="微软雅黑" panose="020B0503020204020204" pitchFamily="34" charset="-122"/>
              </a:rPr>
              <a:t>.</a:t>
            </a:r>
            <a:r>
              <a:rPr lang="zh-CN" altLang="en-US" b="1" dirty="0" smtClean="0">
                <a:latin typeface="微软雅黑" panose="020B0503020204020204" pitchFamily="34" charset="-122"/>
                <a:ea typeface="微软雅黑" panose="020B0503020204020204" pitchFamily="34" charset="-122"/>
              </a:rPr>
              <a:t>保温砂浆</a:t>
            </a:r>
            <a:r>
              <a:rPr lang="en-US" altLang="zh-CN" b="1" dirty="0" smtClean="0">
                <a:latin typeface="微软雅黑" panose="020B0503020204020204" pitchFamily="34" charset="-122"/>
                <a:ea typeface="微软雅黑" panose="020B0503020204020204" pitchFamily="34" charset="-122"/>
              </a:rPr>
              <a:t>+</a:t>
            </a:r>
            <a:r>
              <a:rPr lang="zh-CN" altLang="en-US" b="1" dirty="0" smtClean="0">
                <a:latin typeface="微软雅黑" panose="020B0503020204020204" pitchFamily="34" charset="-122"/>
                <a:ea typeface="微软雅黑" panose="020B0503020204020204" pitchFamily="34" charset="-122"/>
              </a:rPr>
              <a:t>涂料</a:t>
            </a:r>
            <a:r>
              <a:rPr lang="zh-CN" altLang="en-US" sz="1800" b="1" dirty="0" smtClean="0">
                <a:latin typeface="微软雅黑" panose="020B0503020204020204" pitchFamily="34" charset="-122"/>
                <a:ea typeface="微软雅黑" panose="020B0503020204020204" pitchFamily="34" charset="-122"/>
              </a:rPr>
              <a:t>造价分析</a:t>
            </a:r>
            <a:endParaRPr lang="zh-CN" altLang="en-US" sz="1800" b="1" dirty="0">
              <a:latin typeface="微软雅黑" panose="020B0503020204020204" pitchFamily="34" charset="-122"/>
              <a:ea typeface="微软雅黑" panose="020B0503020204020204" pitchFamily="34" charset="-122"/>
            </a:endParaRPr>
          </a:p>
        </p:txBody>
      </p:sp>
      <p:graphicFrame>
        <p:nvGraphicFramePr>
          <p:cNvPr id="26" name="表格 25"/>
          <p:cNvGraphicFramePr/>
          <p:nvPr/>
        </p:nvGraphicFramePr>
        <p:xfrm>
          <a:off x="1119012" y="4167641"/>
          <a:ext cx="10160000" cy="2275840"/>
        </p:xfrm>
        <a:graphic>
          <a:graphicData uri="http://schemas.openxmlformats.org/drawingml/2006/table">
            <a:tbl>
              <a:tblPr firstRow="1" bandRow="1">
                <a:tableStyleId>{8799B23B-EC83-4686-B30A-512413B5E67A}</a:tableStyleId>
              </a:tblPr>
              <a:tblGrid>
                <a:gridCol w="880745"/>
                <a:gridCol w="1019810"/>
                <a:gridCol w="1325245"/>
                <a:gridCol w="1381125"/>
                <a:gridCol w="1522095"/>
                <a:gridCol w="1184275"/>
                <a:gridCol w="1395095"/>
                <a:gridCol w="1451610"/>
              </a:tblGrid>
              <a:tr h="401955">
                <a:tc gridSpan="2">
                  <a:txBody>
                    <a:bodyPr/>
                    <a:lstStyle/>
                    <a:p>
                      <a:pPr algn="ctr">
                        <a:buNone/>
                      </a:pPr>
                      <a:r>
                        <a:rPr lang="zh-CN" altLang="zh-CN" sz="1400" dirty="0"/>
                        <a:t>部位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p>
                  </a:txBody>
                  <a:tcPr anchor="ctr"/>
                </a:tc>
                <a:tc>
                  <a:txBody>
                    <a:bodyPr/>
                    <a:lstStyle/>
                    <a:p>
                      <a:pPr algn="ctr">
                        <a:buNone/>
                      </a:pPr>
                      <a:r>
                        <a:rPr lang="zh-CN" altLang="en-US" sz="1400" dirty="0"/>
                        <a:t>产品工艺</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zh-CN" altLang="en-US" sz="1400"/>
                        <a:t>面积占比</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zh-CN" altLang="en-US" sz="1400"/>
                        <a:t>施工面积</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zh-CN" altLang="en-US" sz="1400"/>
                        <a:t>单价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zh-CN" altLang="en-US" sz="1400"/>
                        <a:t>金额</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zh-CN" altLang="en-US" sz="1400" dirty="0"/>
                        <a:t>综合单价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4015">
                <a:tc gridSpan="2">
                  <a:txBody>
                    <a:bodyPr/>
                    <a:lstStyle/>
                    <a:p>
                      <a:pPr algn="ctr">
                        <a:buNone/>
                      </a:pPr>
                      <a:r>
                        <a:rPr lang="zh-CN" altLang="en-US" sz="1400"/>
                        <a:t>裙楼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p>
                  </a:txBody>
                  <a:tcPr anchor="ctr"/>
                </a:tc>
                <a:tc>
                  <a:txBody>
                    <a:bodyPr/>
                    <a:lstStyle/>
                    <a:p>
                      <a:pPr algn="ctr">
                        <a:buNone/>
                      </a:pPr>
                      <a:r>
                        <a:rPr lang="zh-CN" altLang="en-US" sz="1400" dirty="0"/>
                        <a:t>薄石</a:t>
                      </a:r>
                      <a:r>
                        <a:rPr lang="zh-CN" altLang="en-US" sz="1400" dirty="0" smtClean="0"/>
                        <a:t>材一体板</a:t>
                      </a:r>
                      <a:endParaRPr lang="zh-CN"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zh-CN" altLang="en-US" sz="1800" dirty="0">
                          <a:solidFill>
                            <a:srgbClr val="FF0000"/>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zh-CN" altLang="en-US" sz="1400" dirty="0"/>
                        <a:t>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altLang="zh-CN" sz="1400" dirty="0"/>
                        <a:t>450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altLang="zh-CN" sz="1400" dirty="0"/>
                        <a:t>9</a:t>
                      </a:r>
                      <a:r>
                        <a:rPr lang="zh-CN" altLang="en-US" sz="1400" dirty="0"/>
                        <a:t>00000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5">
                  <a:txBody>
                    <a:bodyPr/>
                    <a:lstStyle/>
                    <a:p>
                      <a:pPr algn="ctr">
                        <a:buNone/>
                      </a:pPr>
                      <a:r>
                        <a:rPr lang="en-US" altLang="zh-CN" sz="2400" dirty="0" smtClean="0">
                          <a:solidFill>
                            <a:srgbClr val="FF0000"/>
                          </a:solidFill>
                        </a:rPr>
                        <a:t>249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4650">
                <a:tc rowSpan="3">
                  <a:txBody>
                    <a:bodyPr/>
                    <a:lstStyle/>
                    <a:p>
                      <a:pPr algn="ctr">
                        <a:buNone/>
                      </a:pPr>
                      <a:r>
                        <a:rPr lang="zh-CN" altLang="en-US" sz="1400" dirty="0"/>
                        <a:t>主楼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zh-CN" altLang="en-US" sz="1400" dirty="0"/>
                        <a:t>东西立面</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zh-CN" altLang="en-US" sz="1400" dirty="0" smtClean="0"/>
                        <a:t>夹心板</a:t>
                      </a:r>
                      <a:endParaRPr lang="zh-CN"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zh-CN" altLang="en-US" sz="1800" dirty="0">
                          <a:solidFill>
                            <a:srgbClr val="FF0000"/>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altLang="zh-CN" sz="1400" dirty="0"/>
                        <a:t>6</a:t>
                      </a:r>
                      <a:r>
                        <a:rPr lang="zh-CN" altLang="en-US" sz="1400" dirty="0"/>
                        <a:t>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altLang="zh-CN" sz="1400" dirty="0" smtClean="0"/>
                        <a:t>350</a:t>
                      </a:r>
                      <a:endParaRPr lang="en-US" altLang="zh-CN"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altLang="zh-CN" sz="1400" dirty="0" smtClean="0"/>
                        <a:t>210</a:t>
                      </a:r>
                      <a:r>
                        <a:rPr lang="zh-CN" altLang="en-US" sz="1400" dirty="0" smtClean="0"/>
                        <a:t>000</a:t>
                      </a:r>
                      <a:r>
                        <a:rPr lang="en-US" altLang="zh-CN" sz="14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buNone/>
                      </a:pPr>
                      <a:endParaRPr lang="zh-CN"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r>
              <a:tr h="375285">
                <a:tc vMerge="1">
                  <a:txBody>
                    <a:bodyPr/>
                    <a:lstStyle/>
                    <a:p>
                      <a:endParaRPr lang="zh-CN"/>
                    </a:p>
                  </a:txBody>
                  <a:tcPr anchor="ctr"/>
                </a:tc>
                <a:tc rowSpan="2">
                  <a:txBody>
                    <a:bodyPr/>
                    <a:lstStyle/>
                    <a:p>
                      <a:pPr algn="ctr">
                        <a:buNone/>
                      </a:pPr>
                      <a:r>
                        <a:rPr lang="zh-CN" altLang="en-US" sz="1400" dirty="0"/>
                        <a:t>南北立面</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zh-CN" altLang="en-US" sz="1400" dirty="0" smtClean="0"/>
                        <a:t>无机保温砂浆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buNone/>
                      </a:pPr>
                      <a:r>
                        <a:rPr lang="en-US" altLang="zh-CN" sz="1800" dirty="0" smtClean="0">
                          <a:solidFill>
                            <a:srgbClr val="FF0000"/>
                          </a:solidFill>
                        </a:rPr>
                        <a:t>60%</a:t>
                      </a:r>
                      <a:endParaRPr lang="zh-CN" altLang="en-US" sz="1800"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buNone/>
                      </a:pPr>
                      <a:r>
                        <a:rPr lang="zh-CN" altLang="en-US" sz="1400" dirty="0"/>
                        <a:t>1</a:t>
                      </a:r>
                      <a:r>
                        <a:rPr lang="en-US" altLang="zh-CN" sz="1400" dirty="0"/>
                        <a:t>2</a:t>
                      </a:r>
                      <a:r>
                        <a:rPr lang="zh-CN" altLang="en-US" sz="1400" dirty="0" smtClean="0"/>
                        <a:t>000</a:t>
                      </a:r>
                      <a:endParaRPr lang="zh-CN"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altLang="zh-CN" sz="1400" dirty="0" smtClean="0"/>
                        <a:t>80</a:t>
                      </a:r>
                      <a:endParaRPr lang="zh-CN"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altLang="zh-CN" sz="1400" dirty="0" smtClean="0"/>
                        <a:t>960000</a:t>
                      </a:r>
                      <a:endParaRPr lang="zh-CN"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buNone/>
                      </a:pPr>
                      <a:endParaRPr lang="zh-CN"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374650">
                <a:tc vMerge="1">
                  <a:txBody>
                    <a:bodyPr/>
                    <a:lstStyle/>
                    <a:p>
                      <a:endParaRPr lang="zh-CN"/>
                    </a:p>
                  </a:txBody>
                  <a:tcPr anchor="ctr"/>
                </a:tc>
                <a:tc vMerge="1">
                  <a:txBody>
                    <a:bodyPr/>
                    <a:lstStyle/>
                    <a:p>
                      <a:endParaRPr lang="zh-CN"/>
                    </a:p>
                  </a:txBody>
                  <a:tcPr anchor="ctr"/>
                </a:tc>
                <a:tc>
                  <a:txBody>
                    <a:bodyPr/>
                    <a:lstStyle/>
                    <a:p>
                      <a:pPr algn="ctr">
                        <a:buNone/>
                      </a:pPr>
                      <a:r>
                        <a:rPr lang="zh-CN" altLang="en-US" sz="1400" dirty="0"/>
                        <a:t>仿石涂料</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buNone/>
                      </a:pPr>
                      <a:endParaRPr lang="zh-CN" altLang="en-US" sz="1400" dirty="0"/>
                    </a:p>
                  </a:txBody>
                  <a:tcPr anchor="ctr">
                    <a:solidFill>
                      <a:schemeClr val="accent1">
                        <a:lumMod val="20000"/>
                        <a:lumOff val="80000"/>
                      </a:schemeClr>
                    </a:solidFill>
                  </a:tcPr>
                </a:tc>
                <a:tc vMerge="1">
                  <a:txBody>
                    <a:bodyPr/>
                    <a:lstStyle/>
                    <a:p>
                      <a:pPr algn="ctr">
                        <a:buNone/>
                      </a:pPr>
                      <a:endParaRPr lang="zh-CN" altLang="en-US" sz="1400" dirty="0"/>
                    </a:p>
                  </a:txBody>
                  <a:tcPr anchor="ctr">
                    <a:solidFill>
                      <a:schemeClr val="accent1">
                        <a:lumMod val="20000"/>
                        <a:lumOff val="80000"/>
                      </a:schemeClr>
                    </a:solidFill>
                  </a:tcPr>
                </a:tc>
                <a:tc>
                  <a:txBody>
                    <a:bodyPr/>
                    <a:lstStyle/>
                    <a:p>
                      <a:pPr algn="ctr">
                        <a:buNone/>
                      </a:pPr>
                      <a:r>
                        <a:rPr lang="en-US" altLang="zh-CN" sz="1400" dirty="0" smtClean="0"/>
                        <a:t>85</a:t>
                      </a:r>
                      <a:endParaRPr lang="zh-CN"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altLang="zh-CN" sz="1400" dirty="0" smtClean="0"/>
                        <a:t>102</a:t>
                      </a:r>
                      <a:r>
                        <a:rPr lang="zh-CN" altLang="en-US" sz="1400" dirty="0" smtClean="0"/>
                        <a:t>0000</a:t>
                      </a:r>
                      <a:endParaRPr lang="zh-CN"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buNone/>
                      </a:pPr>
                      <a:endParaRPr lang="zh-CN"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375285">
                <a:tc gridSpan="3">
                  <a:txBody>
                    <a:bodyPr/>
                    <a:lstStyle/>
                    <a:p>
                      <a:pPr algn="ctr">
                        <a:buNone/>
                      </a:pPr>
                      <a:r>
                        <a:rPr lang="zh-CN" altLang="en-US" sz="1400" dirty="0"/>
                        <a:t>小计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p>
                  </a:txBody>
                  <a:tcPr anchor="ctr"/>
                </a:tc>
                <a:tc hMerge="1">
                  <a:txBody>
                    <a:bodyPr/>
                    <a:lstStyle/>
                    <a:p>
                      <a:endParaRPr lang="zh-CN"/>
                    </a:p>
                  </a:txBody>
                  <a:tcPr anchor="ctr"/>
                </a:tc>
                <a:tc>
                  <a:txBody>
                    <a:bodyPr/>
                    <a:lstStyle/>
                    <a:p>
                      <a:pPr algn="ctr">
                        <a:buNone/>
                      </a:pPr>
                      <a:r>
                        <a:rPr lang="zh-CN" altLang="en-US" sz="1800" dirty="0">
                          <a:solidFill>
                            <a:srgbClr val="FF0000"/>
                          </a:solidFill>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zh-CN" altLang="en-US" sz="1400" dirty="0"/>
                        <a:t>20000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endParaRPr lang="zh-CN"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altLang="zh-CN" sz="1400" dirty="0" smtClean="0"/>
                        <a:t>4860</a:t>
                      </a:r>
                      <a:r>
                        <a:rPr lang="zh-CN" altLang="en-US" sz="1400" dirty="0"/>
                        <a:t>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buNone/>
                      </a:pPr>
                      <a:endParaRPr lang="en-US" altLang="zh-CN" sz="14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r>
            </a:tbl>
          </a:graphicData>
        </a:graphic>
      </p:graphicFrame>
      <p:sp>
        <p:nvSpPr>
          <p:cNvPr id="27" name="文本框 59"/>
          <p:cNvSpPr txBox="1"/>
          <p:nvPr/>
        </p:nvSpPr>
        <p:spPr>
          <a:xfrm>
            <a:off x="1119012" y="3788546"/>
            <a:ext cx="4614814" cy="369332"/>
          </a:xfrm>
          <a:prstGeom prst="rect">
            <a:avLst/>
          </a:prstGeom>
          <a:noFill/>
        </p:spPr>
        <p:txBody>
          <a:bodyPr wrap="square" rtlCol="0">
            <a:spAutoFit/>
          </a:bodyPr>
          <a:lstStyle/>
          <a:p>
            <a:pPr lvl="0" algn="l"/>
            <a:r>
              <a:rPr lang="en-US" altLang="zh-CN" sz="1800" b="1" dirty="0">
                <a:latin typeface="微软雅黑" panose="020B0503020204020204" pitchFamily="34" charset="-122"/>
                <a:ea typeface="微软雅黑" panose="020B0503020204020204" pitchFamily="34" charset="-122"/>
                <a:sym typeface="+mn-ea"/>
              </a:rPr>
              <a:t>2</a:t>
            </a:r>
            <a:r>
              <a:rPr lang="en-US" altLang="zh-CN" sz="1800" b="1" dirty="0" smtClean="0">
                <a:latin typeface="微软雅黑" panose="020B0503020204020204" pitchFamily="34" charset="-122"/>
                <a:ea typeface="微软雅黑" panose="020B0503020204020204" pitchFamily="34" charset="-122"/>
                <a:sym typeface="+mn-ea"/>
              </a:rPr>
              <a:t>.组合方案</a:t>
            </a:r>
            <a:r>
              <a:rPr lang="zh-CN" altLang="en-US" sz="1800" b="1" dirty="0" smtClean="0">
                <a:latin typeface="微软雅黑" panose="020B0503020204020204" pitchFamily="34" charset="-122"/>
                <a:ea typeface="微软雅黑" panose="020B0503020204020204" pitchFamily="34" charset="-122"/>
                <a:sym typeface="+mn-ea"/>
              </a:rPr>
              <a:t>造价分析</a:t>
            </a:r>
            <a:endParaRPr lang="en-US" altLang="zh-CN" sz="1800" b="1" dirty="0">
              <a:latin typeface="微软雅黑" panose="020B0503020204020204" pitchFamily="34" charset="-122"/>
              <a:ea typeface="微软雅黑" panose="020B0503020204020204" pitchFamily="34" charset="-122"/>
              <a:sym typeface="+mn-ea"/>
            </a:endParaRPr>
          </a:p>
        </p:txBody>
      </p:sp>
      <p:sp>
        <p:nvSpPr>
          <p:cNvPr id="28" name="文本框 60"/>
          <p:cNvSpPr txBox="1"/>
          <p:nvPr/>
        </p:nvSpPr>
        <p:spPr>
          <a:xfrm>
            <a:off x="6704472" y="1102496"/>
            <a:ext cx="4722495" cy="321945"/>
          </a:xfrm>
          <a:prstGeom prst="rect">
            <a:avLst/>
          </a:prstGeom>
          <a:noFill/>
        </p:spPr>
        <p:txBody>
          <a:bodyPr wrap="square" rtlCol="0">
            <a:spAutoFit/>
          </a:bodyPr>
          <a:lstStyle/>
          <a:p>
            <a:r>
              <a:rPr lang="zh-CN" altLang="en-US" sz="1500" dirty="0" smtClean="0">
                <a:latin typeface="微软雅黑" panose="020B0503020204020204" pitchFamily="34" charset="-122"/>
                <a:ea typeface="微软雅黑" panose="020B0503020204020204" pitchFamily="34" charset="-122"/>
              </a:rPr>
              <a:t>（建筑</a:t>
            </a:r>
            <a:r>
              <a:rPr lang="zh-CN" sz="1500" dirty="0" smtClean="0">
                <a:latin typeface="微软雅黑" panose="020B0503020204020204" pitchFamily="34" charset="-122"/>
                <a:ea typeface="微软雅黑" panose="020B0503020204020204" pitchFamily="34" charset="-122"/>
              </a:rPr>
              <a:t>面积</a:t>
            </a:r>
            <a:r>
              <a:rPr lang="zh-CN" altLang="en-US" sz="1500" dirty="0" smtClean="0">
                <a:latin typeface="微软雅黑" panose="020B0503020204020204" pitchFamily="34" charset="-122"/>
                <a:ea typeface="微软雅黑" panose="020B0503020204020204" pitchFamily="34" charset="-122"/>
              </a:rPr>
              <a:t>：</a:t>
            </a:r>
            <a:r>
              <a:rPr lang="en-US" altLang="zh-CN" sz="1500" dirty="0" smtClean="0">
                <a:latin typeface="微软雅黑" panose="020B0503020204020204" pitchFamily="34" charset="-122"/>
                <a:ea typeface="微软雅黑" panose="020B0503020204020204" pitchFamily="34" charset="-122"/>
              </a:rPr>
              <a:t>30769 m² </a:t>
            </a:r>
            <a:r>
              <a:rPr lang="zh-CN" altLang="en-US" sz="1500" dirty="0" smtClean="0">
                <a:latin typeface="微软雅黑" panose="020B0503020204020204" pitchFamily="34" charset="-122"/>
                <a:ea typeface="微软雅黑" panose="020B0503020204020204" pitchFamily="34" charset="-122"/>
              </a:rPr>
              <a:t>外墙保温面积：</a:t>
            </a:r>
            <a:r>
              <a:rPr lang="en-US" altLang="zh-CN" sz="1500" dirty="0" smtClean="0">
                <a:latin typeface="微软雅黑" panose="020B0503020204020204" pitchFamily="34" charset="-122"/>
                <a:ea typeface="微软雅黑" panose="020B0503020204020204" pitchFamily="34" charset="-122"/>
              </a:rPr>
              <a:t>20000 m² </a:t>
            </a:r>
            <a:r>
              <a:rPr lang="zh-CN" altLang="en-US" sz="1500" dirty="0" smtClean="0">
                <a:latin typeface="微软雅黑" panose="020B0503020204020204" pitchFamily="34" charset="-122"/>
                <a:ea typeface="微软雅黑" panose="020B0503020204020204" pitchFamily="34" charset="-122"/>
              </a:rPr>
              <a:t>）</a:t>
            </a:r>
            <a:endParaRPr lang="zh-CN" altLang="en-US" sz="1500" dirty="0">
              <a:latin typeface="微软雅黑" panose="020B0503020204020204" pitchFamily="34" charset="-122"/>
              <a:ea typeface="微软雅黑" panose="020B0503020204020204" pitchFamily="34" charset="-122"/>
            </a:endParaRPr>
          </a:p>
        </p:txBody>
      </p:sp>
      <p:sp>
        <p:nvSpPr>
          <p:cNvPr id="29" name="文本框 61"/>
          <p:cNvSpPr txBox="1"/>
          <p:nvPr/>
        </p:nvSpPr>
        <p:spPr>
          <a:xfrm>
            <a:off x="6689867" y="3819661"/>
            <a:ext cx="4722495" cy="321945"/>
          </a:xfrm>
          <a:prstGeom prst="rect">
            <a:avLst/>
          </a:prstGeom>
          <a:noFill/>
        </p:spPr>
        <p:txBody>
          <a:bodyPr wrap="square" rtlCol="0">
            <a:spAutoFit/>
          </a:bodyPr>
          <a:lstStyle/>
          <a:p>
            <a:r>
              <a:rPr lang="zh-CN" altLang="en-US" sz="1500" dirty="0" smtClean="0">
                <a:latin typeface="微软雅黑" panose="020B0503020204020204" pitchFamily="34" charset="-122"/>
                <a:ea typeface="微软雅黑" panose="020B0503020204020204" pitchFamily="34" charset="-122"/>
              </a:rPr>
              <a:t>（建筑</a:t>
            </a:r>
            <a:r>
              <a:rPr lang="zh-CN" sz="1500" dirty="0" smtClean="0">
                <a:latin typeface="微软雅黑" panose="020B0503020204020204" pitchFamily="34" charset="-122"/>
                <a:ea typeface="微软雅黑" panose="020B0503020204020204" pitchFamily="34" charset="-122"/>
              </a:rPr>
              <a:t>面积</a:t>
            </a:r>
            <a:r>
              <a:rPr lang="zh-CN" altLang="en-US" sz="1500" dirty="0" smtClean="0">
                <a:latin typeface="微软雅黑" panose="020B0503020204020204" pitchFamily="34" charset="-122"/>
                <a:ea typeface="微软雅黑" panose="020B0503020204020204" pitchFamily="34" charset="-122"/>
              </a:rPr>
              <a:t>：</a:t>
            </a:r>
            <a:r>
              <a:rPr lang="en-US" altLang="zh-CN" sz="1500" dirty="0" smtClean="0">
                <a:latin typeface="微软雅黑" panose="020B0503020204020204" pitchFamily="34" charset="-122"/>
                <a:ea typeface="微软雅黑" panose="020B0503020204020204" pitchFamily="34" charset="-122"/>
              </a:rPr>
              <a:t>30769 m² </a:t>
            </a:r>
            <a:r>
              <a:rPr lang="zh-CN" altLang="en-US" sz="1500" dirty="0" smtClean="0">
                <a:latin typeface="微软雅黑" panose="020B0503020204020204" pitchFamily="34" charset="-122"/>
                <a:ea typeface="微软雅黑" panose="020B0503020204020204" pitchFamily="34" charset="-122"/>
              </a:rPr>
              <a:t>外墙保温面积：</a:t>
            </a:r>
            <a:r>
              <a:rPr lang="en-US" altLang="zh-CN" sz="1500" dirty="0" smtClean="0">
                <a:latin typeface="微软雅黑" panose="020B0503020204020204" pitchFamily="34" charset="-122"/>
                <a:ea typeface="微软雅黑" panose="020B0503020204020204" pitchFamily="34" charset="-122"/>
              </a:rPr>
              <a:t>20000 m² </a:t>
            </a:r>
            <a:r>
              <a:rPr lang="zh-CN" altLang="en-US" sz="1500" dirty="0" smtClean="0">
                <a:latin typeface="微软雅黑" panose="020B0503020204020204" pitchFamily="34" charset="-122"/>
                <a:ea typeface="微软雅黑" panose="020B0503020204020204" pitchFamily="34" charset="-122"/>
              </a:rPr>
              <a:t>）</a:t>
            </a:r>
            <a:endParaRPr lang="zh-CN" altLang="en-US" sz="1500" dirty="0">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任意多边形: 形状 20"/>
          <p:cNvSpPr/>
          <p:nvPr>
            <p:custDataLst>
              <p:tags r:id="rId1"/>
            </p:custDataLst>
          </p:nvPr>
        </p:nvSpPr>
        <p:spPr>
          <a:xfrm rot="14281736" flipH="1">
            <a:off x="7603767" y="2683763"/>
            <a:ext cx="1064548" cy="5756416"/>
          </a:xfrm>
          <a:custGeom>
            <a:avLst/>
            <a:gdLst>
              <a:gd name="connsiteX0" fmla="*/ 0 w 1064548"/>
              <a:gd name="connsiteY0" fmla="*/ 5017886 h 5756416"/>
              <a:gd name="connsiteX1" fmla="*/ 374082 w 1064548"/>
              <a:gd name="connsiteY1" fmla="*/ 5017886 h 5756416"/>
              <a:gd name="connsiteX2" fmla="*/ 374082 w 1064548"/>
              <a:gd name="connsiteY2" fmla="*/ 0 h 5756416"/>
              <a:gd name="connsiteX3" fmla="*/ 690466 w 1064548"/>
              <a:gd name="connsiteY3" fmla="*/ 506889 h 5756416"/>
              <a:gd name="connsiteX4" fmla="*/ 690466 w 1064548"/>
              <a:gd name="connsiteY4" fmla="*/ 5017886 h 5756416"/>
              <a:gd name="connsiteX5" fmla="*/ 1064548 w 1064548"/>
              <a:gd name="connsiteY5" fmla="*/ 5017886 h 5756416"/>
              <a:gd name="connsiteX6" fmla="*/ 532274 w 1064548"/>
              <a:gd name="connsiteY6" fmla="*/ 5756416 h 575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4548" h="5756416">
                <a:moveTo>
                  <a:pt x="0" y="5017886"/>
                </a:moveTo>
                <a:lnTo>
                  <a:pt x="374082" y="5017886"/>
                </a:lnTo>
                <a:lnTo>
                  <a:pt x="374082" y="0"/>
                </a:lnTo>
                <a:lnTo>
                  <a:pt x="690466" y="506889"/>
                </a:lnTo>
                <a:lnTo>
                  <a:pt x="690466" y="5017886"/>
                </a:lnTo>
                <a:lnTo>
                  <a:pt x="1064548" y="5017886"/>
                </a:lnTo>
                <a:lnTo>
                  <a:pt x="532274" y="5756416"/>
                </a:lnTo>
                <a:close/>
              </a:path>
            </a:pathLst>
          </a:custGeom>
          <a:solidFill>
            <a:srgbClr val="E34D4D">
              <a:lumMod val="60000"/>
              <a:lumOff val="40000"/>
              <a:alpha val="10000"/>
            </a:srgbClr>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600" b="1">
              <a:solidFill>
                <a:srgbClr val="FFFFFF"/>
              </a:solidFill>
              <a:latin typeface="+mn-ea"/>
            </a:endParaRPr>
          </a:p>
        </p:txBody>
      </p:sp>
      <p:sp>
        <p:nvSpPr>
          <p:cNvPr id="158" name="任意多边形: 形状 23"/>
          <p:cNvSpPr/>
          <p:nvPr>
            <p:custDataLst>
              <p:tags r:id="rId2"/>
            </p:custDataLst>
          </p:nvPr>
        </p:nvSpPr>
        <p:spPr>
          <a:xfrm rot="14281736" flipH="1">
            <a:off x="6320142" y="-779973"/>
            <a:ext cx="1919957" cy="10381936"/>
          </a:xfrm>
          <a:custGeom>
            <a:avLst/>
            <a:gdLst>
              <a:gd name="connsiteX0" fmla="*/ 0 w 1064548"/>
              <a:gd name="connsiteY0" fmla="*/ 5017886 h 5756416"/>
              <a:gd name="connsiteX1" fmla="*/ 374082 w 1064548"/>
              <a:gd name="connsiteY1" fmla="*/ 5017886 h 5756416"/>
              <a:gd name="connsiteX2" fmla="*/ 374082 w 1064548"/>
              <a:gd name="connsiteY2" fmla="*/ 0 h 5756416"/>
              <a:gd name="connsiteX3" fmla="*/ 690466 w 1064548"/>
              <a:gd name="connsiteY3" fmla="*/ 506889 h 5756416"/>
              <a:gd name="connsiteX4" fmla="*/ 690466 w 1064548"/>
              <a:gd name="connsiteY4" fmla="*/ 5017886 h 5756416"/>
              <a:gd name="connsiteX5" fmla="*/ 1064548 w 1064548"/>
              <a:gd name="connsiteY5" fmla="*/ 5017886 h 5756416"/>
              <a:gd name="connsiteX6" fmla="*/ 532274 w 1064548"/>
              <a:gd name="connsiteY6" fmla="*/ 5756416 h 575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4548" h="5756416">
                <a:moveTo>
                  <a:pt x="0" y="5017886"/>
                </a:moveTo>
                <a:lnTo>
                  <a:pt x="374082" y="5017886"/>
                </a:lnTo>
                <a:lnTo>
                  <a:pt x="374082" y="0"/>
                </a:lnTo>
                <a:lnTo>
                  <a:pt x="690466" y="506889"/>
                </a:lnTo>
                <a:lnTo>
                  <a:pt x="690466" y="5017886"/>
                </a:lnTo>
                <a:lnTo>
                  <a:pt x="1064548" y="5017886"/>
                </a:lnTo>
                <a:lnTo>
                  <a:pt x="532274" y="5756416"/>
                </a:lnTo>
                <a:close/>
              </a:path>
            </a:pathLst>
          </a:custGeom>
          <a:solidFill>
            <a:srgbClr val="1E6BC5">
              <a:lumMod val="60000"/>
              <a:lumOff val="40000"/>
              <a:alpha val="10000"/>
            </a:srgbClr>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600" b="1">
              <a:solidFill>
                <a:srgbClr val="FFFFFF"/>
              </a:solidFill>
              <a:latin typeface="+mn-ea"/>
            </a:endParaRPr>
          </a:p>
        </p:txBody>
      </p:sp>
      <p:sp>
        <p:nvSpPr>
          <p:cNvPr id="24" name="文本框 54"/>
          <p:cNvSpPr txBox="1"/>
          <p:nvPr/>
        </p:nvSpPr>
        <p:spPr>
          <a:xfrm>
            <a:off x="3606307" y="328616"/>
            <a:ext cx="5740893" cy="553998"/>
          </a:xfrm>
          <a:prstGeom prst="rect">
            <a:avLst/>
          </a:prstGeom>
          <a:noFill/>
        </p:spPr>
        <p:txBody>
          <a:bodyPr wrap="square" rtlCol="0" anchor="t">
            <a:spAutoFit/>
          </a:bodyPr>
          <a:lstStyle/>
          <a:p>
            <a:pPr algn="ctr">
              <a:lnSpc>
                <a:spcPct val="150000"/>
              </a:lnSpc>
            </a:pP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sym typeface="+mn-ea"/>
              </a:rPr>
              <a:t>东西立面面积</a:t>
            </a:r>
            <a:r>
              <a:rPr lang="en-US" altLang="zh-CN" sz="2000" b="1" dirty="0" smtClean="0">
                <a:solidFill>
                  <a:schemeClr val="tx1">
                    <a:lumMod val="65000"/>
                    <a:lumOff val="35000"/>
                  </a:schemeClr>
                </a:solidFill>
                <a:latin typeface="微软雅黑" panose="020B0503020204020204" pitchFamily="34" charset="-122"/>
                <a:ea typeface="微软雅黑" panose="020B0503020204020204" pitchFamily="34" charset="-122"/>
                <a:sym typeface="+mn-ea"/>
              </a:rPr>
              <a:t>40%</a:t>
            </a: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sym typeface="+mn-ea"/>
              </a:rPr>
              <a:t>，增加当期成本</a:t>
            </a:r>
            <a:r>
              <a:rPr lang="en-US" altLang="zh-CN" sz="2000" b="1" dirty="0" smtClean="0">
                <a:solidFill>
                  <a:schemeClr val="tx1">
                    <a:lumMod val="65000"/>
                    <a:lumOff val="35000"/>
                  </a:schemeClr>
                </a:solidFill>
                <a:latin typeface="微软雅黑" panose="020B0503020204020204" pitchFamily="34" charset="-122"/>
                <a:ea typeface="微软雅黑" panose="020B0503020204020204" pitchFamily="34" charset="-122"/>
                <a:sym typeface="+mn-ea"/>
              </a:rPr>
              <a:t>36.8</a:t>
            </a: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sym typeface="+mn-ea"/>
              </a:rPr>
              <a:t>元</a:t>
            </a:r>
            <a:r>
              <a:rPr lang="en-US" altLang="zh-CN" sz="2000" b="1" dirty="0" smtClean="0">
                <a:solidFill>
                  <a:schemeClr val="tx1">
                    <a:lumMod val="65000"/>
                    <a:lumOff val="35000"/>
                  </a:schemeClr>
                </a:solidFill>
                <a:latin typeface="微软雅黑" panose="020B0503020204020204" pitchFamily="34" charset="-122"/>
                <a:ea typeface="微软雅黑" panose="020B0503020204020204" pitchFamily="34" charset="-122"/>
                <a:sym typeface="+mn-ea"/>
              </a:rPr>
              <a:t>/</a:t>
            </a: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sym typeface="+mn-ea"/>
              </a:rPr>
              <a:t>㎡</a:t>
            </a:r>
            <a:endParaRPr lang="en-US" altLang="zh-CN" sz="2000" b="1" dirty="0" smtClean="0">
              <a:solidFill>
                <a:schemeClr val="tx1">
                  <a:lumMod val="65000"/>
                  <a:lumOff val="35000"/>
                </a:schemeClr>
              </a:solidFill>
              <a:latin typeface="微软雅黑" panose="020B0503020204020204" pitchFamily="34" charset="-122"/>
              <a:ea typeface="微软雅黑" panose="020B0503020204020204" pitchFamily="34" charset="-122"/>
              <a:sym typeface="+mn-ea"/>
            </a:endParaRPr>
          </a:p>
        </p:txBody>
      </p:sp>
      <p:graphicFrame>
        <p:nvGraphicFramePr>
          <p:cNvPr id="11" name="表格 10"/>
          <p:cNvGraphicFramePr/>
          <p:nvPr/>
        </p:nvGraphicFramePr>
        <p:xfrm>
          <a:off x="1120775" y="1423670"/>
          <a:ext cx="10170160" cy="2140585"/>
        </p:xfrm>
        <a:graphic>
          <a:graphicData uri="http://schemas.openxmlformats.org/drawingml/2006/table">
            <a:tbl>
              <a:tblPr firstRow="1" bandRow="1">
                <a:noFill/>
                <a:effectLst>
                  <a:outerShdw blurRad="50800" dist="38100" dir="2700000" algn="tl" rotWithShape="0">
                    <a:prstClr val="black">
                      <a:alpha val="40000"/>
                    </a:prstClr>
                  </a:outerShdw>
                </a:effectLst>
                <a:tableStyleId>{F5AB1C69-6EDB-4FF4-983F-18BD219EF322}</a:tableStyleId>
              </a:tblPr>
              <a:tblGrid>
                <a:gridCol w="1452880"/>
                <a:gridCol w="1452880"/>
                <a:gridCol w="1452880"/>
                <a:gridCol w="1452880"/>
                <a:gridCol w="1452880"/>
                <a:gridCol w="1452880"/>
                <a:gridCol w="1452880"/>
              </a:tblGrid>
              <a:tr h="351155">
                <a:tc>
                  <a:txBody>
                    <a:bodyPr/>
                    <a:lstStyle/>
                    <a:p>
                      <a:pPr marL="0" algn="ctr" defTabSz="914400" rtl="0" eaLnBrk="1" latinLnBrk="0" hangingPunct="1">
                        <a:buNone/>
                      </a:pPr>
                      <a:r>
                        <a:rPr lang="zh-CN" altLang="zh-CN" sz="1400" kern="1200" dirty="0">
                          <a:ln>
                            <a:noFill/>
                          </a:ln>
                          <a:solidFill>
                            <a:schemeClr val="tx1"/>
                          </a:solidFill>
                          <a:latin typeface="+mn-lt"/>
                          <a:ea typeface="+mn-ea"/>
                          <a:cs typeface="+mn-cs"/>
                        </a:rPr>
                        <a:t>部位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buNone/>
                      </a:pPr>
                      <a:r>
                        <a:rPr lang="zh-CN" altLang="en-US" sz="1400" kern="1200" dirty="0">
                          <a:ln>
                            <a:noFill/>
                          </a:ln>
                          <a:solidFill>
                            <a:schemeClr val="tx1"/>
                          </a:solidFill>
                          <a:latin typeface="+mn-lt"/>
                          <a:ea typeface="+mn-ea"/>
                          <a:cs typeface="+mn-cs"/>
                        </a:rPr>
                        <a:t>产品工艺</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buNone/>
                      </a:pPr>
                      <a:r>
                        <a:rPr lang="zh-CN" altLang="en-US" sz="1400" kern="1200" dirty="0">
                          <a:ln>
                            <a:noFill/>
                          </a:ln>
                          <a:solidFill>
                            <a:schemeClr val="tx1"/>
                          </a:solidFill>
                          <a:latin typeface="+mn-lt"/>
                          <a:ea typeface="+mn-ea"/>
                          <a:cs typeface="+mn-cs"/>
                        </a:rPr>
                        <a:t>面积占比</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buNone/>
                      </a:pPr>
                      <a:r>
                        <a:rPr lang="zh-CN" altLang="en-US" sz="1400" kern="1200" dirty="0">
                          <a:ln>
                            <a:noFill/>
                          </a:ln>
                          <a:solidFill>
                            <a:schemeClr val="tx1"/>
                          </a:solidFill>
                          <a:latin typeface="+mn-lt"/>
                          <a:ea typeface="+mn-ea"/>
                          <a:cs typeface="+mn-cs"/>
                        </a:rPr>
                        <a:t>施工面积</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buNone/>
                      </a:pPr>
                      <a:r>
                        <a:rPr lang="zh-CN" altLang="en-US" sz="1400" kern="1200" dirty="0">
                          <a:ln>
                            <a:noFill/>
                          </a:ln>
                          <a:solidFill>
                            <a:schemeClr val="tx1"/>
                          </a:solidFill>
                          <a:latin typeface="+mn-lt"/>
                          <a:ea typeface="+mn-ea"/>
                          <a:cs typeface="+mn-cs"/>
                        </a:rPr>
                        <a:t>单价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buNone/>
                      </a:pPr>
                      <a:r>
                        <a:rPr lang="zh-CN" altLang="en-US" sz="1400" kern="1200" dirty="0">
                          <a:ln>
                            <a:noFill/>
                          </a:ln>
                          <a:solidFill>
                            <a:schemeClr val="tx1"/>
                          </a:solidFill>
                          <a:latin typeface="+mn-lt"/>
                          <a:ea typeface="+mn-ea"/>
                          <a:cs typeface="+mn-cs"/>
                        </a:rPr>
                        <a:t>金额</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buNone/>
                      </a:pPr>
                      <a:r>
                        <a:rPr lang="zh-CN" altLang="en-US" sz="1400" kern="1200" dirty="0">
                          <a:ln>
                            <a:noFill/>
                          </a:ln>
                          <a:solidFill>
                            <a:schemeClr val="tx1"/>
                          </a:solidFill>
                          <a:latin typeface="+mn-lt"/>
                          <a:ea typeface="+mn-ea"/>
                          <a:cs typeface="+mn-cs"/>
                        </a:rPr>
                        <a:t>综合单价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55600">
                <a:tc rowSpan="2">
                  <a:txBody>
                    <a:bodyPr/>
                    <a:lstStyle/>
                    <a:p>
                      <a:pPr marL="0" algn="ctr" defTabSz="914400" rtl="0" eaLnBrk="1" latinLnBrk="0" hangingPunct="1">
                        <a:buNone/>
                      </a:pPr>
                      <a:r>
                        <a:rPr lang="zh-CN" altLang="en-US" sz="1400" kern="1200" dirty="0">
                          <a:ln>
                            <a:noFill/>
                          </a:ln>
                          <a:solidFill>
                            <a:schemeClr val="tx1"/>
                          </a:solidFill>
                          <a:latin typeface="+mn-lt"/>
                          <a:ea typeface="+mn-ea"/>
                          <a:cs typeface="+mn-cs"/>
                        </a:rPr>
                        <a:t>裙楼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buNone/>
                      </a:pPr>
                      <a:r>
                        <a:rPr lang="zh-CN" altLang="en-US" sz="1400" kern="1200" dirty="0">
                          <a:ln>
                            <a:noFill/>
                          </a:ln>
                          <a:solidFill>
                            <a:schemeClr val="tx1"/>
                          </a:solidFill>
                          <a:latin typeface="+mn-lt"/>
                          <a:ea typeface="+mn-ea"/>
                          <a:cs typeface="+mn-cs"/>
                        </a:rPr>
                        <a:t>干挂石材</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algn="ctr" defTabSz="914400" rtl="0" eaLnBrk="1" latinLnBrk="0" hangingPunct="1">
                        <a:buNone/>
                      </a:pPr>
                      <a:r>
                        <a:rPr lang="zh-CN" altLang="en-US" sz="1800" kern="1200" dirty="0">
                          <a:ln>
                            <a:noFill/>
                          </a:ln>
                          <a:solidFill>
                            <a:srgbClr val="FF0000"/>
                          </a:solidFill>
                          <a:latin typeface="+mn-lt"/>
                          <a:ea typeface="+mn-ea"/>
                          <a:cs typeface="+mn-cs"/>
                        </a:rPr>
                        <a:t>10</a:t>
                      </a:r>
                      <a:r>
                        <a:rPr lang="zh-CN" altLang="en-US" sz="1800" kern="1200" dirty="0" smtClean="0">
                          <a:ln>
                            <a:noFill/>
                          </a:ln>
                          <a:solidFill>
                            <a:srgbClr val="FF0000"/>
                          </a:solidFill>
                          <a:latin typeface="+mn-lt"/>
                          <a:ea typeface="+mn-ea"/>
                          <a:cs typeface="+mn-cs"/>
                        </a:rPr>
                        <a:t>%</a:t>
                      </a:r>
                      <a:endParaRPr lang="zh-CN" altLang="en-US" sz="1800" kern="1200" dirty="0">
                        <a:ln>
                          <a:noFill/>
                        </a:ln>
                        <a:solidFill>
                          <a:srgbClr val="FF0000"/>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algn="ctr" defTabSz="914400" rtl="0" eaLnBrk="1" latinLnBrk="0" hangingPunct="1">
                        <a:buNone/>
                      </a:pPr>
                      <a:r>
                        <a:rPr lang="zh-CN" altLang="en-US" sz="1400" kern="1200" dirty="0" smtClean="0">
                          <a:ln>
                            <a:noFill/>
                          </a:ln>
                          <a:solidFill>
                            <a:schemeClr val="tx1"/>
                          </a:solidFill>
                          <a:latin typeface="+mn-lt"/>
                          <a:ea typeface="+mn-ea"/>
                          <a:cs typeface="+mn-cs"/>
                        </a:rPr>
                        <a:t>2000</a:t>
                      </a:r>
                      <a:endParaRPr lang="zh-CN" altLang="en-US" sz="1400" kern="1200" dirty="0">
                        <a:ln>
                          <a:noFill/>
                        </a:ln>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buNone/>
                      </a:pPr>
                      <a:r>
                        <a:rPr lang="zh-CN" altLang="en-US" sz="1400" kern="1200" dirty="0">
                          <a:ln>
                            <a:noFill/>
                          </a:ln>
                          <a:solidFill>
                            <a:schemeClr val="tx1"/>
                          </a:solidFill>
                          <a:latin typeface="+mn-lt"/>
                          <a:ea typeface="+mn-ea"/>
                          <a:cs typeface="+mn-cs"/>
                        </a:rPr>
                        <a:t>700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buNone/>
                      </a:pPr>
                      <a:r>
                        <a:rPr lang="zh-CN" altLang="en-US" sz="1400" kern="1200" dirty="0">
                          <a:ln>
                            <a:noFill/>
                          </a:ln>
                          <a:solidFill>
                            <a:schemeClr val="tx1"/>
                          </a:solidFill>
                          <a:latin typeface="+mn-lt"/>
                          <a:ea typeface="+mn-ea"/>
                          <a:cs typeface="+mn-cs"/>
                        </a:rPr>
                        <a:t>1400000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5">
                  <a:txBody>
                    <a:bodyPr/>
                    <a:lstStyle/>
                    <a:p>
                      <a:pPr marL="0" algn="ctr" defTabSz="914400" rtl="0" eaLnBrk="1" latinLnBrk="0" hangingPunct="1">
                        <a:buNone/>
                      </a:pPr>
                      <a:r>
                        <a:rPr lang="en-US" altLang="zh-CN" sz="2400" kern="1200" dirty="0" smtClean="0">
                          <a:solidFill>
                            <a:srgbClr val="FF0000"/>
                          </a:solidFill>
                          <a:latin typeface="+mn-lt"/>
                          <a:ea typeface="+mn-ea"/>
                          <a:cs typeface="+mn-cs"/>
                        </a:rPr>
                        <a:t>222.7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56235">
                <a:tc vMerge="1">
                  <a:txBody>
                    <a:bodyPr/>
                    <a:lstStyle/>
                    <a:p>
                      <a:endParaRPr lang="zh-CN"/>
                    </a:p>
                  </a:txBody>
                  <a:tcPr/>
                </a:tc>
                <a:tc>
                  <a:txBody>
                    <a:bodyPr/>
                    <a:lstStyle/>
                    <a:p>
                      <a:pPr marL="0" algn="ctr" defTabSz="914400" rtl="0" eaLnBrk="1" latinLnBrk="0" hangingPunct="1">
                        <a:buNone/>
                      </a:pPr>
                      <a:r>
                        <a:rPr lang="zh-CN" altLang="en-US" sz="1400" kern="1200" dirty="0">
                          <a:ln>
                            <a:noFill/>
                          </a:ln>
                          <a:solidFill>
                            <a:schemeClr val="tx1"/>
                          </a:solidFill>
                          <a:latin typeface="+mn-lt"/>
                          <a:ea typeface="+mn-ea"/>
                          <a:cs typeface="+mn-cs"/>
                        </a:rPr>
                        <a:t>干挂内保温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algn="ctr" defTabSz="914400" rtl="0" eaLnBrk="1" latinLnBrk="0" hangingPunct="1">
                        <a:buNone/>
                      </a:pPr>
                      <a:endParaRPr lang="zh-CN" altLang="en-US" sz="1400" kern="1200" dirty="0">
                        <a:solidFill>
                          <a:schemeClr val="tx1"/>
                        </a:solidFill>
                        <a:latin typeface="+mn-lt"/>
                        <a:ea typeface="+mn-ea"/>
                        <a:cs typeface="+mn-cs"/>
                      </a:endParaRPr>
                    </a:p>
                  </a:txBody>
                  <a:tcPr anchor="ctr">
                    <a:solidFill>
                      <a:schemeClr val="accent2">
                        <a:lumMod val="20000"/>
                        <a:lumOff val="80000"/>
                      </a:schemeClr>
                    </a:solidFill>
                  </a:tcPr>
                </a:tc>
                <a:tc vMerge="1">
                  <a:txBody>
                    <a:bodyPr/>
                    <a:lstStyle/>
                    <a:p>
                      <a:pPr marL="0" algn="ctr" defTabSz="914400" rtl="0" eaLnBrk="1" latinLnBrk="0" hangingPunct="1">
                        <a:buNone/>
                      </a:pPr>
                      <a:endParaRPr lang="zh-CN" altLang="en-US" sz="1400" kern="1200" dirty="0">
                        <a:solidFill>
                          <a:schemeClr val="tx1"/>
                        </a:solidFill>
                        <a:latin typeface="+mn-lt"/>
                        <a:ea typeface="+mn-ea"/>
                        <a:cs typeface="+mn-cs"/>
                      </a:endParaRPr>
                    </a:p>
                  </a:txBody>
                  <a:tcPr anchor="ctr">
                    <a:solidFill>
                      <a:schemeClr val="accent2">
                        <a:lumMod val="20000"/>
                        <a:lumOff val="80000"/>
                      </a:schemeClr>
                    </a:solidFill>
                  </a:tcPr>
                </a:tc>
                <a:tc>
                  <a:txBody>
                    <a:bodyPr/>
                    <a:lstStyle/>
                    <a:p>
                      <a:pPr marL="0" algn="ctr" defTabSz="914400" rtl="0" eaLnBrk="1" latinLnBrk="0" hangingPunct="1">
                        <a:buNone/>
                      </a:pPr>
                      <a:r>
                        <a:rPr lang="zh-CN" altLang="en-US" sz="1400" kern="1200" dirty="0">
                          <a:ln>
                            <a:noFill/>
                          </a:ln>
                          <a:solidFill>
                            <a:schemeClr val="tx1"/>
                          </a:solidFill>
                          <a:latin typeface="+mn-lt"/>
                          <a:ea typeface="+mn-ea"/>
                          <a:cs typeface="+mn-cs"/>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buNone/>
                      </a:pPr>
                      <a:r>
                        <a:rPr lang="zh-CN" altLang="en-US" sz="1400" kern="1200" dirty="0">
                          <a:ln>
                            <a:noFill/>
                          </a:ln>
                          <a:solidFill>
                            <a:schemeClr val="tx1"/>
                          </a:solidFill>
                          <a:latin typeface="+mn-lt"/>
                          <a:ea typeface="+mn-ea"/>
                          <a:cs typeface="+mn-cs"/>
                        </a:rPr>
                        <a:t>84000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algn="ctr" defTabSz="914400" rtl="0" eaLnBrk="1" latinLnBrk="0" hangingPunct="1">
                        <a:buNone/>
                      </a:pPr>
                      <a:endParaRPr lang="zh-CN" altLang="en-US" sz="1400" kern="1200" dirty="0">
                        <a:ln>
                          <a:noFill/>
                        </a:ln>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56235">
                <a:tc rowSpan="2">
                  <a:txBody>
                    <a:bodyPr/>
                    <a:lstStyle/>
                    <a:p>
                      <a:pPr marL="0" algn="ctr" defTabSz="914400" rtl="0" eaLnBrk="1" latinLnBrk="0" hangingPunct="1">
                        <a:buNone/>
                      </a:pPr>
                      <a:r>
                        <a:rPr lang="zh-CN" altLang="en-US" sz="1400" kern="1200" dirty="0">
                          <a:ln>
                            <a:noFill/>
                          </a:ln>
                          <a:solidFill>
                            <a:schemeClr val="tx1"/>
                          </a:solidFill>
                          <a:latin typeface="+mn-lt"/>
                          <a:ea typeface="+mn-ea"/>
                          <a:cs typeface="+mn-cs"/>
                        </a:rPr>
                        <a:t>主楼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buNone/>
                      </a:pPr>
                      <a:r>
                        <a:rPr lang="zh-CN" altLang="en-US" sz="1400" kern="1200" dirty="0" smtClean="0">
                          <a:ln>
                            <a:noFill/>
                          </a:ln>
                          <a:solidFill>
                            <a:schemeClr val="tx1"/>
                          </a:solidFill>
                          <a:latin typeface="+mn-lt"/>
                          <a:ea typeface="+mn-ea"/>
                          <a:cs typeface="+mn-cs"/>
                        </a:rPr>
                        <a:t>无机保温砂浆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algn="ctr" defTabSz="914400" rtl="0" eaLnBrk="1" latinLnBrk="0" hangingPunct="1">
                        <a:buNone/>
                      </a:pPr>
                      <a:r>
                        <a:rPr lang="zh-CN" altLang="en-US" sz="1800" kern="1200" dirty="0">
                          <a:ln>
                            <a:noFill/>
                          </a:ln>
                          <a:solidFill>
                            <a:srgbClr val="FF0000"/>
                          </a:solidFill>
                          <a:latin typeface="+mn-lt"/>
                          <a:ea typeface="+mn-ea"/>
                          <a:cs typeface="+mn-cs"/>
                        </a:rPr>
                        <a:t>90</a:t>
                      </a:r>
                      <a:r>
                        <a:rPr lang="zh-CN" altLang="en-US" sz="1800" kern="1200" dirty="0" smtClean="0">
                          <a:ln>
                            <a:noFill/>
                          </a:ln>
                          <a:solidFill>
                            <a:srgbClr val="FF0000"/>
                          </a:solidFill>
                          <a:latin typeface="+mn-lt"/>
                          <a:ea typeface="+mn-ea"/>
                          <a:cs typeface="+mn-cs"/>
                        </a:rPr>
                        <a:t>%</a:t>
                      </a:r>
                      <a:endParaRPr lang="zh-CN" altLang="en-US" sz="1800" kern="1200" dirty="0">
                        <a:ln>
                          <a:noFill/>
                        </a:ln>
                        <a:solidFill>
                          <a:srgbClr val="FF0000"/>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algn="ctr" defTabSz="914400" rtl="0" eaLnBrk="1" latinLnBrk="0" hangingPunct="1">
                        <a:buNone/>
                      </a:pPr>
                      <a:r>
                        <a:rPr lang="zh-CN" altLang="en-US" sz="1400" kern="1200" dirty="0" smtClean="0">
                          <a:ln>
                            <a:noFill/>
                          </a:ln>
                          <a:solidFill>
                            <a:schemeClr val="tx1"/>
                          </a:solidFill>
                          <a:latin typeface="+mn-lt"/>
                          <a:ea typeface="+mn-ea"/>
                          <a:cs typeface="+mn-cs"/>
                        </a:rPr>
                        <a:t>18000</a:t>
                      </a:r>
                      <a:endParaRPr lang="zh-CN" altLang="en-US" sz="1400" kern="1200" dirty="0">
                        <a:ln>
                          <a:noFill/>
                        </a:ln>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buNone/>
                      </a:pPr>
                      <a:r>
                        <a:rPr lang="en-US" altLang="zh-CN" sz="1400" kern="1200" dirty="0" smtClean="0">
                          <a:ln>
                            <a:noFill/>
                          </a:ln>
                          <a:solidFill>
                            <a:schemeClr val="tx1"/>
                          </a:solidFill>
                          <a:latin typeface="+mn-lt"/>
                          <a:ea typeface="+mn-ea"/>
                          <a:cs typeface="+mn-cs"/>
                        </a:rPr>
                        <a:t>80</a:t>
                      </a:r>
                      <a:endParaRPr lang="zh-CN" altLang="en-US" sz="1400" kern="1200" dirty="0">
                        <a:ln>
                          <a:noFill/>
                        </a:ln>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buNone/>
                      </a:pPr>
                      <a:r>
                        <a:rPr lang="zh-CN" altLang="en-US" sz="1400" kern="1200" dirty="0" smtClean="0">
                          <a:ln>
                            <a:noFill/>
                          </a:ln>
                          <a:solidFill>
                            <a:schemeClr val="tx1"/>
                          </a:solidFill>
                          <a:latin typeface="+mn-lt"/>
                          <a:ea typeface="+mn-ea"/>
                          <a:cs typeface="+mn-cs"/>
                        </a:rPr>
                        <a:t>1</a:t>
                      </a:r>
                      <a:r>
                        <a:rPr lang="en-US" altLang="zh-CN" sz="1400" kern="1200" dirty="0" smtClean="0">
                          <a:ln>
                            <a:noFill/>
                          </a:ln>
                          <a:solidFill>
                            <a:schemeClr val="tx1"/>
                          </a:solidFill>
                          <a:latin typeface="+mn-lt"/>
                          <a:ea typeface="+mn-ea"/>
                          <a:cs typeface="+mn-cs"/>
                        </a:rPr>
                        <a:t>44</a:t>
                      </a:r>
                      <a:r>
                        <a:rPr lang="zh-CN" altLang="en-US" sz="1400" kern="1200" dirty="0" smtClean="0">
                          <a:ln>
                            <a:noFill/>
                          </a:ln>
                          <a:solidFill>
                            <a:schemeClr val="tx1"/>
                          </a:solidFill>
                          <a:latin typeface="+mn-lt"/>
                          <a:ea typeface="+mn-ea"/>
                          <a:cs typeface="+mn-cs"/>
                        </a:rPr>
                        <a:t>0000</a:t>
                      </a:r>
                      <a:endParaRPr lang="zh-CN" altLang="en-US" sz="1400" kern="1200" dirty="0">
                        <a:ln>
                          <a:noFill/>
                        </a:ln>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algn="ctr" defTabSz="914400" rtl="0" eaLnBrk="1" latinLnBrk="0" hangingPunct="1">
                        <a:buNone/>
                      </a:pPr>
                      <a:endParaRPr lang="zh-CN" altLang="en-US" sz="1400" kern="1200" dirty="0">
                        <a:ln>
                          <a:noFill/>
                        </a:ln>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55600">
                <a:tc vMerge="1">
                  <a:txBody>
                    <a:bodyPr/>
                    <a:lstStyle/>
                    <a:p>
                      <a:endParaRPr lang="zh-CN"/>
                    </a:p>
                  </a:txBody>
                  <a:tcPr anchor="ctr"/>
                </a:tc>
                <a:tc>
                  <a:txBody>
                    <a:bodyPr/>
                    <a:lstStyle/>
                    <a:p>
                      <a:pPr marL="0" algn="ctr" defTabSz="914400" rtl="0" eaLnBrk="1" latinLnBrk="0" hangingPunct="1">
                        <a:buNone/>
                      </a:pPr>
                      <a:r>
                        <a:rPr lang="zh-CN" altLang="en-US" sz="1400" kern="1200" dirty="0">
                          <a:ln>
                            <a:noFill/>
                          </a:ln>
                          <a:solidFill>
                            <a:schemeClr val="tx1"/>
                          </a:solidFill>
                          <a:latin typeface="+mn-lt"/>
                          <a:ea typeface="+mn-ea"/>
                          <a:cs typeface="+mn-cs"/>
                        </a:rPr>
                        <a:t>仿石涂料</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algn="ctr" defTabSz="914400" rtl="0" eaLnBrk="1" latinLnBrk="0" hangingPunct="1">
                        <a:buNone/>
                      </a:pPr>
                      <a:endParaRPr lang="zh-CN" altLang="en-US" sz="1400" kern="1200" dirty="0">
                        <a:solidFill>
                          <a:schemeClr val="tx1"/>
                        </a:solidFill>
                        <a:latin typeface="+mn-lt"/>
                        <a:ea typeface="+mn-ea"/>
                        <a:cs typeface="+mn-cs"/>
                      </a:endParaRPr>
                    </a:p>
                  </a:txBody>
                  <a:tcPr anchor="ctr">
                    <a:noFill/>
                  </a:tcPr>
                </a:tc>
                <a:tc vMerge="1">
                  <a:txBody>
                    <a:bodyPr/>
                    <a:lstStyle/>
                    <a:p>
                      <a:pPr marL="0" algn="ctr" defTabSz="914400" rtl="0" eaLnBrk="1" latinLnBrk="0" hangingPunct="1">
                        <a:buNone/>
                      </a:pPr>
                      <a:endParaRPr lang="zh-CN" altLang="en-US" sz="1400" kern="1200" dirty="0">
                        <a:solidFill>
                          <a:schemeClr val="tx1"/>
                        </a:solidFill>
                        <a:latin typeface="+mn-lt"/>
                        <a:ea typeface="+mn-ea"/>
                        <a:cs typeface="+mn-cs"/>
                      </a:endParaRPr>
                    </a:p>
                  </a:txBody>
                  <a:tcPr anchor="ctr">
                    <a:noFill/>
                  </a:tcPr>
                </a:tc>
                <a:tc>
                  <a:txBody>
                    <a:bodyPr/>
                    <a:lstStyle/>
                    <a:p>
                      <a:pPr marL="0" algn="ctr" defTabSz="914400" rtl="0" eaLnBrk="1" latinLnBrk="0" hangingPunct="1">
                        <a:buNone/>
                      </a:pPr>
                      <a:r>
                        <a:rPr lang="en-US" altLang="zh-CN" sz="1400" kern="1200" dirty="0" smtClean="0">
                          <a:ln>
                            <a:noFill/>
                          </a:ln>
                          <a:solidFill>
                            <a:schemeClr val="tx1"/>
                          </a:solidFill>
                          <a:latin typeface="+mn-lt"/>
                          <a:ea typeface="+mn-ea"/>
                          <a:cs typeface="+mn-cs"/>
                        </a:rPr>
                        <a:t>85</a:t>
                      </a:r>
                      <a:endParaRPr lang="zh-CN" altLang="en-US" sz="1400" kern="1200" dirty="0">
                        <a:ln>
                          <a:noFill/>
                        </a:ln>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buNone/>
                      </a:pPr>
                      <a:r>
                        <a:rPr lang="zh-CN" altLang="en-US" sz="1400" kern="1200" dirty="0" smtClean="0">
                          <a:ln>
                            <a:noFill/>
                          </a:ln>
                          <a:solidFill>
                            <a:schemeClr val="tx1"/>
                          </a:solidFill>
                          <a:latin typeface="+mn-lt"/>
                          <a:ea typeface="+mn-ea"/>
                          <a:cs typeface="+mn-cs"/>
                        </a:rPr>
                        <a:t>1</a:t>
                      </a:r>
                      <a:r>
                        <a:rPr lang="en-US" altLang="zh-CN" sz="1400" kern="1200" dirty="0" smtClean="0">
                          <a:ln>
                            <a:noFill/>
                          </a:ln>
                          <a:solidFill>
                            <a:schemeClr val="tx1"/>
                          </a:solidFill>
                          <a:latin typeface="+mn-lt"/>
                          <a:ea typeface="+mn-ea"/>
                          <a:cs typeface="+mn-cs"/>
                        </a:rPr>
                        <a:t>53</a:t>
                      </a:r>
                      <a:r>
                        <a:rPr lang="zh-CN" altLang="en-US" sz="1400" kern="1200" dirty="0" smtClean="0">
                          <a:ln>
                            <a:noFill/>
                          </a:ln>
                          <a:solidFill>
                            <a:schemeClr val="tx1"/>
                          </a:solidFill>
                          <a:latin typeface="+mn-lt"/>
                          <a:ea typeface="+mn-ea"/>
                          <a:cs typeface="+mn-cs"/>
                        </a:rPr>
                        <a:t>0000</a:t>
                      </a:r>
                      <a:endParaRPr lang="zh-CN" altLang="en-US" sz="1400" kern="1200" dirty="0">
                        <a:ln>
                          <a:noFill/>
                        </a:ln>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algn="ctr" defTabSz="914400" rtl="0" eaLnBrk="1" latinLnBrk="0" hangingPunct="1">
                        <a:buNone/>
                      </a:pPr>
                      <a:endParaRPr lang="zh-CN" altLang="en-US" sz="1400" kern="1200" dirty="0">
                        <a:ln>
                          <a:noFill/>
                        </a:ln>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98450">
                <a:tc gridSpan="2">
                  <a:txBody>
                    <a:bodyPr/>
                    <a:lstStyle/>
                    <a:p>
                      <a:pPr marL="0" algn="ctr" defTabSz="914400" rtl="0" eaLnBrk="1" latinLnBrk="0" hangingPunct="1">
                        <a:buNone/>
                      </a:pPr>
                      <a:r>
                        <a:rPr lang="zh-CN" altLang="en-US" sz="1400" kern="1200" dirty="0">
                          <a:ln>
                            <a:noFill/>
                          </a:ln>
                          <a:solidFill>
                            <a:schemeClr val="tx1"/>
                          </a:solidFill>
                          <a:latin typeface="+mn-lt"/>
                          <a:ea typeface="+mn-ea"/>
                          <a:cs typeface="+mn-cs"/>
                        </a:rPr>
                        <a:t>小计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nchor="ctr"/>
                </a:tc>
                <a:tc>
                  <a:txBody>
                    <a:bodyPr/>
                    <a:lstStyle/>
                    <a:p>
                      <a:pPr marL="0" algn="ctr" defTabSz="914400" rtl="0" eaLnBrk="1" latinLnBrk="0" hangingPunct="1">
                        <a:buNone/>
                      </a:pPr>
                      <a:r>
                        <a:rPr lang="zh-CN" altLang="en-US" sz="1800" kern="1200" dirty="0">
                          <a:ln>
                            <a:noFill/>
                          </a:ln>
                          <a:solidFill>
                            <a:srgbClr val="FF0000"/>
                          </a:solidFill>
                          <a:latin typeface="+mn-lt"/>
                          <a:ea typeface="+mn-ea"/>
                          <a:cs typeface="+mn-cs"/>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buNone/>
                      </a:pPr>
                      <a:r>
                        <a:rPr lang="zh-CN" altLang="en-US" sz="1400" kern="1200" dirty="0">
                          <a:ln>
                            <a:noFill/>
                          </a:ln>
                          <a:solidFill>
                            <a:schemeClr val="tx1"/>
                          </a:solidFill>
                          <a:latin typeface="+mn-lt"/>
                          <a:ea typeface="+mn-ea"/>
                          <a:cs typeface="+mn-cs"/>
                        </a:rPr>
                        <a:t>20000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buNone/>
                      </a:pPr>
                      <a:endParaRPr lang="zh-CN" altLang="en-US" sz="1400" kern="1200" dirty="0">
                        <a:ln>
                          <a:noFill/>
                        </a:ln>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buNone/>
                      </a:pPr>
                      <a:r>
                        <a:rPr lang="zh-CN" altLang="en-US" sz="1400" kern="1200" dirty="0">
                          <a:ln>
                            <a:noFill/>
                          </a:ln>
                          <a:solidFill>
                            <a:schemeClr val="tx1"/>
                          </a:solidFill>
                          <a:latin typeface="+mn-lt"/>
                          <a:ea typeface="+mn-ea"/>
                          <a:cs typeface="+mn-cs"/>
                        </a:rPr>
                        <a:t>4454000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algn="ctr" defTabSz="914400" rtl="0" eaLnBrk="1" latinLnBrk="0" hangingPunct="1">
                        <a:buNone/>
                      </a:pPr>
                      <a:endParaRPr lang="en-US" altLang="zh-CN" sz="1400" kern="1200" dirty="0" smtClean="0">
                        <a:ln>
                          <a:noFill/>
                        </a:ln>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3" name="文本框 17"/>
          <p:cNvSpPr txBox="1"/>
          <p:nvPr/>
        </p:nvSpPr>
        <p:spPr>
          <a:xfrm>
            <a:off x="1130934" y="1013460"/>
            <a:ext cx="3199766" cy="369332"/>
          </a:xfrm>
          <a:prstGeom prst="rect">
            <a:avLst/>
          </a:prstGeom>
          <a:no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1</a:t>
            </a:r>
            <a:r>
              <a:rPr lang="en-US" altLang="zh-CN" b="1" dirty="0" smtClean="0">
                <a:latin typeface="微软雅黑" panose="020B0503020204020204" pitchFamily="34" charset="-122"/>
                <a:ea typeface="微软雅黑" panose="020B0503020204020204" pitchFamily="34" charset="-122"/>
              </a:rPr>
              <a:t>.</a:t>
            </a:r>
            <a:r>
              <a:rPr lang="zh-CN" altLang="en-US" b="1" dirty="0" smtClean="0">
                <a:latin typeface="微软雅黑" panose="020B0503020204020204" pitchFamily="34" charset="-122"/>
                <a:ea typeface="微软雅黑" panose="020B0503020204020204" pitchFamily="34" charset="-122"/>
              </a:rPr>
              <a:t>保温砂浆</a:t>
            </a:r>
            <a:r>
              <a:rPr lang="en-US" altLang="zh-CN" b="1" dirty="0" smtClean="0">
                <a:latin typeface="微软雅黑" panose="020B0503020204020204" pitchFamily="34" charset="-122"/>
                <a:ea typeface="微软雅黑" panose="020B0503020204020204" pitchFamily="34" charset="-122"/>
              </a:rPr>
              <a:t>+</a:t>
            </a:r>
            <a:r>
              <a:rPr lang="zh-CN" altLang="en-US" b="1" dirty="0" smtClean="0">
                <a:latin typeface="微软雅黑" panose="020B0503020204020204" pitchFamily="34" charset="-122"/>
                <a:ea typeface="微软雅黑" panose="020B0503020204020204" pitchFamily="34" charset="-122"/>
              </a:rPr>
              <a:t>涂料造价分析</a:t>
            </a:r>
            <a:endParaRPr lang="zh-CN" altLang="en-US" b="1" dirty="0">
              <a:latin typeface="微软雅黑" panose="020B0503020204020204" pitchFamily="34" charset="-122"/>
              <a:ea typeface="微软雅黑" panose="020B0503020204020204" pitchFamily="34" charset="-122"/>
            </a:endParaRPr>
          </a:p>
        </p:txBody>
      </p:sp>
      <p:graphicFrame>
        <p:nvGraphicFramePr>
          <p:cNvPr id="14" name="表格 13"/>
          <p:cNvGraphicFramePr/>
          <p:nvPr/>
        </p:nvGraphicFramePr>
        <p:xfrm>
          <a:off x="1120775" y="4158615"/>
          <a:ext cx="10160000" cy="2275840"/>
        </p:xfrm>
        <a:graphic>
          <a:graphicData uri="http://schemas.openxmlformats.org/drawingml/2006/table">
            <a:tbl>
              <a:tblPr firstRow="1" bandRow="1">
                <a:effectLst>
                  <a:outerShdw blurRad="50800" dist="38100" dir="2700000" algn="tl" rotWithShape="0">
                    <a:prstClr val="black">
                      <a:alpha val="40000"/>
                    </a:prstClr>
                  </a:outerShdw>
                </a:effectLst>
                <a:tableStyleId>{F5AB1C69-6EDB-4FF4-983F-18BD219EF322}</a:tableStyleId>
              </a:tblPr>
              <a:tblGrid>
                <a:gridCol w="880745"/>
                <a:gridCol w="1019810"/>
                <a:gridCol w="1325245"/>
                <a:gridCol w="1381125"/>
                <a:gridCol w="1522095"/>
                <a:gridCol w="1184275"/>
                <a:gridCol w="1395095"/>
                <a:gridCol w="1451610"/>
              </a:tblGrid>
              <a:tr h="401955">
                <a:tc gridSpan="2">
                  <a:txBody>
                    <a:bodyPr/>
                    <a:lstStyle/>
                    <a:p>
                      <a:pPr marL="0" algn="ctr" defTabSz="914400" rtl="0" eaLnBrk="1" latinLnBrk="0" hangingPunct="1">
                        <a:buNone/>
                      </a:pPr>
                      <a:r>
                        <a:rPr lang="zh-CN" altLang="zh-CN" sz="1400" b="1" kern="1200" dirty="0">
                          <a:solidFill>
                            <a:schemeClr val="tx1"/>
                          </a:solidFill>
                          <a:latin typeface="+mn-lt"/>
                          <a:ea typeface="+mn-ea"/>
                          <a:cs typeface="+mn-cs"/>
                        </a:rPr>
                        <a:t>部位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p>
                  </a:txBody>
                  <a:tcPr anchor="ctr"/>
                </a:tc>
                <a:tc>
                  <a:txBody>
                    <a:bodyPr/>
                    <a:lstStyle/>
                    <a:p>
                      <a:pPr marL="0" algn="ctr" defTabSz="914400" rtl="0" eaLnBrk="1" latinLnBrk="0" hangingPunct="1">
                        <a:buNone/>
                      </a:pPr>
                      <a:r>
                        <a:rPr lang="zh-CN" altLang="en-US" sz="1400" b="1" kern="1200" dirty="0">
                          <a:solidFill>
                            <a:schemeClr val="tx1"/>
                          </a:solidFill>
                          <a:latin typeface="+mn-lt"/>
                          <a:ea typeface="+mn-ea"/>
                          <a:cs typeface="+mn-cs"/>
                        </a:rPr>
                        <a:t>产品工艺</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buNone/>
                      </a:pPr>
                      <a:r>
                        <a:rPr lang="zh-CN" altLang="en-US" sz="1400" b="1" kern="1200" dirty="0">
                          <a:solidFill>
                            <a:schemeClr val="tx1"/>
                          </a:solidFill>
                          <a:latin typeface="+mn-lt"/>
                          <a:ea typeface="+mn-ea"/>
                          <a:cs typeface="+mn-cs"/>
                        </a:rPr>
                        <a:t>面积占比</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buNone/>
                      </a:pPr>
                      <a:r>
                        <a:rPr lang="zh-CN" altLang="en-US" sz="1400" b="1" kern="1200" dirty="0">
                          <a:solidFill>
                            <a:schemeClr val="tx1"/>
                          </a:solidFill>
                          <a:latin typeface="+mn-lt"/>
                          <a:ea typeface="+mn-ea"/>
                          <a:cs typeface="+mn-cs"/>
                        </a:rPr>
                        <a:t>施工面积</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buNone/>
                      </a:pPr>
                      <a:r>
                        <a:rPr lang="zh-CN" altLang="en-US" sz="1400" b="1" kern="1200" dirty="0">
                          <a:solidFill>
                            <a:schemeClr val="tx1"/>
                          </a:solidFill>
                          <a:latin typeface="+mn-lt"/>
                          <a:ea typeface="+mn-ea"/>
                          <a:cs typeface="+mn-cs"/>
                        </a:rPr>
                        <a:t>单价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buNone/>
                      </a:pPr>
                      <a:r>
                        <a:rPr lang="zh-CN" altLang="en-US" sz="1400" b="1" kern="1200" dirty="0">
                          <a:solidFill>
                            <a:schemeClr val="tx1"/>
                          </a:solidFill>
                          <a:latin typeface="+mn-lt"/>
                          <a:ea typeface="+mn-ea"/>
                          <a:cs typeface="+mn-cs"/>
                        </a:rPr>
                        <a:t>金额</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buNone/>
                      </a:pPr>
                      <a:r>
                        <a:rPr lang="zh-CN" altLang="en-US" sz="1400" b="1" kern="1200" dirty="0">
                          <a:solidFill>
                            <a:schemeClr val="tx1"/>
                          </a:solidFill>
                          <a:latin typeface="+mn-lt"/>
                          <a:ea typeface="+mn-ea"/>
                          <a:cs typeface="+mn-cs"/>
                        </a:rPr>
                        <a:t>综合单价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4015">
                <a:tc gridSpan="2">
                  <a:txBody>
                    <a:bodyPr/>
                    <a:lstStyle/>
                    <a:p>
                      <a:pPr algn="ctr">
                        <a:buNone/>
                      </a:pPr>
                      <a:r>
                        <a:rPr lang="zh-CN" altLang="en-US" sz="1400"/>
                        <a:t>裙楼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p>
                  </a:txBody>
                  <a:tcPr anchor="ctr"/>
                </a:tc>
                <a:tc>
                  <a:txBody>
                    <a:bodyPr/>
                    <a:lstStyle/>
                    <a:p>
                      <a:pPr algn="ctr">
                        <a:buNone/>
                      </a:pPr>
                      <a:r>
                        <a:rPr lang="zh-CN" altLang="en-US" sz="1400" dirty="0"/>
                        <a:t>薄石</a:t>
                      </a:r>
                      <a:r>
                        <a:rPr lang="zh-CN" altLang="en-US" sz="1400" dirty="0" smtClean="0"/>
                        <a:t>材一体板</a:t>
                      </a:r>
                      <a:endParaRPr lang="zh-CN"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zh-CN" altLang="en-US" sz="1800" dirty="0">
                          <a:solidFill>
                            <a:srgbClr val="FF0000"/>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zh-CN" altLang="en-US" sz="1400"/>
                        <a:t>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zh-CN" altLang="en-US" sz="1400" dirty="0"/>
                        <a:t>450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zh-CN" altLang="en-US" sz="1400"/>
                        <a:t>900000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5">
                  <a:txBody>
                    <a:bodyPr/>
                    <a:lstStyle/>
                    <a:p>
                      <a:pPr marL="0" algn="ctr" defTabSz="914400" rtl="0" eaLnBrk="1" latinLnBrk="0" hangingPunct="1">
                        <a:buNone/>
                      </a:pPr>
                      <a:r>
                        <a:rPr lang="en-US" altLang="zh-CN" sz="2400" kern="1200" dirty="0" smtClean="0">
                          <a:solidFill>
                            <a:srgbClr val="FF0000"/>
                          </a:solidFill>
                          <a:latin typeface="+mn-lt"/>
                          <a:ea typeface="+mn-ea"/>
                          <a:cs typeface="+mn-cs"/>
                        </a:rPr>
                        <a:t>259.5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4650">
                <a:tc rowSpan="3">
                  <a:txBody>
                    <a:bodyPr/>
                    <a:lstStyle/>
                    <a:p>
                      <a:pPr marL="0" algn="ctr" defTabSz="914400" rtl="0" eaLnBrk="1" latinLnBrk="0" hangingPunct="1">
                        <a:buNone/>
                      </a:pPr>
                      <a:r>
                        <a:rPr lang="zh-CN" altLang="en-US" sz="1400" kern="1200" dirty="0">
                          <a:solidFill>
                            <a:schemeClr val="tx1"/>
                          </a:solidFill>
                          <a:latin typeface="+mn-lt"/>
                          <a:ea typeface="+mn-ea"/>
                          <a:cs typeface="+mn-cs"/>
                        </a:rPr>
                        <a:t>主楼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zh-CN" altLang="en-US" sz="1400" dirty="0"/>
                        <a:t>东西立面</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zh-CN" altLang="en-US" sz="1400" dirty="0" smtClean="0"/>
                        <a:t>夹心板</a:t>
                      </a:r>
                      <a:endParaRPr lang="zh-CN"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zh-CN" altLang="en-US" sz="1800" dirty="0">
                          <a:solidFill>
                            <a:srgbClr val="FF0000"/>
                          </a:solidFill>
                        </a:rPr>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zh-CN" altLang="en-US" sz="1400" dirty="0"/>
                        <a:t>8000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zh-CN" altLang="en-US" sz="1400" dirty="0" smtClean="0"/>
                        <a:t>3</a:t>
                      </a:r>
                      <a:r>
                        <a:rPr lang="en-US" altLang="zh-CN" sz="1400" dirty="0" smtClean="0"/>
                        <a:t>50</a:t>
                      </a:r>
                      <a:endParaRPr lang="zh-CN"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zh-CN" altLang="en-US" sz="1400" dirty="0"/>
                        <a:t>2640000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buNone/>
                      </a:pPr>
                      <a:endParaRPr lang="zh-CN"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5285">
                <a:tc vMerge="1">
                  <a:txBody>
                    <a:bodyPr/>
                    <a:lstStyle/>
                    <a:p>
                      <a:endParaRPr lang="zh-CN"/>
                    </a:p>
                  </a:txBody>
                  <a:tcPr anchor="ctr"/>
                </a:tc>
                <a:tc rowSpan="2">
                  <a:txBody>
                    <a:bodyPr/>
                    <a:lstStyle/>
                    <a:p>
                      <a:pPr marL="0" algn="ctr" defTabSz="914400" rtl="0" eaLnBrk="1" latinLnBrk="0" hangingPunct="1">
                        <a:buNone/>
                      </a:pPr>
                      <a:r>
                        <a:rPr lang="zh-CN" altLang="en-US" sz="1400" kern="1200" dirty="0">
                          <a:solidFill>
                            <a:schemeClr val="tx1"/>
                          </a:solidFill>
                          <a:latin typeface="+mn-lt"/>
                          <a:ea typeface="+mn-ea"/>
                          <a:cs typeface="+mn-cs"/>
                        </a:rPr>
                        <a:t>南北立面</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buNone/>
                      </a:pPr>
                      <a:r>
                        <a:rPr lang="zh-CN" altLang="en-US" sz="1400" kern="1200" dirty="0" smtClean="0">
                          <a:solidFill>
                            <a:schemeClr val="tx1"/>
                          </a:solidFill>
                          <a:latin typeface="+mn-lt"/>
                          <a:ea typeface="+mn-ea"/>
                          <a:cs typeface="+mn-cs"/>
                        </a:rPr>
                        <a:t>无机保温砂浆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algn="ctr" defTabSz="914400" rtl="0" eaLnBrk="1" latinLnBrk="0" hangingPunct="1">
                        <a:buNone/>
                      </a:pPr>
                      <a:r>
                        <a:rPr lang="zh-CN" altLang="en-US" sz="1800" kern="1200" dirty="0">
                          <a:solidFill>
                            <a:srgbClr val="FF0000"/>
                          </a:solidFill>
                          <a:latin typeface="+mn-lt"/>
                          <a:ea typeface="+mn-ea"/>
                          <a:cs typeface="+mn-cs"/>
                        </a:rPr>
                        <a:t>50</a:t>
                      </a:r>
                      <a:r>
                        <a:rPr lang="zh-CN" altLang="en-US" sz="1800" kern="1200" dirty="0" smtClean="0">
                          <a:solidFill>
                            <a:srgbClr val="FF0000"/>
                          </a:solidFill>
                          <a:latin typeface="+mn-lt"/>
                          <a:ea typeface="+mn-ea"/>
                          <a:cs typeface="+mn-cs"/>
                        </a:rPr>
                        <a:t>%</a:t>
                      </a:r>
                      <a:endParaRPr lang="zh-CN" altLang="en-US" sz="1800" kern="1200" dirty="0">
                        <a:solidFill>
                          <a:srgbClr val="FF0000"/>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algn="ctr" defTabSz="914400" rtl="0" eaLnBrk="1" latinLnBrk="0" hangingPunct="1">
                        <a:buNone/>
                      </a:pPr>
                      <a:r>
                        <a:rPr lang="zh-CN" altLang="en-US" sz="1400" kern="1200" dirty="0" smtClean="0">
                          <a:solidFill>
                            <a:schemeClr val="tx1"/>
                          </a:solidFill>
                          <a:latin typeface="+mn-lt"/>
                          <a:ea typeface="+mn-ea"/>
                          <a:cs typeface="+mn-cs"/>
                        </a:rPr>
                        <a:t>10000</a:t>
                      </a:r>
                      <a:endParaRPr lang="zh-CN" altLang="en-US" sz="1400"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buNone/>
                      </a:pPr>
                      <a:r>
                        <a:rPr lang="en-US" altLang="zh-CN" sz="1400" kern="1200" dirty="0" smtClean="0">
                          <a:solidFill>
                            <a:schemeClr val="tx1"/>
                          </a:solidFill>
                          <a:latin typeface="+mn-lt"/>
                          <a:ea typeface="+mn-ea"/>
                          <a:cs typeface="+mn-cs"/>
                        </a:rPr>
                        <a:t>80</a:t>
                      </a:r>
                      <a:endParaRPr lang="zh-CN" altLang="en-US" sz="1400"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buNone/>
                      </a:pPr>
                      <a:r>
                        <a:rPr lang="en-US" altLang="zh-CN" sz="1400" kern="1200" dirty="0" smtClean="0">
                          <a:solidFill>
                            <a:schemeClr val="tx1"/>
                          </a:solidFill>
                          <a:latin typeface="+mn-lt"/>
                          <a:ea typeface="+mn-ea"/>
                          <a:cs typeface="+mn-cs"/>
                        </a:rPr>
                        <a:t>80</a:t>
                      </a:r>
                      <a:r>
                        <a:rPr lang="zh-CN" altLang="en-US" sz="1400" kern="1200" dirty="0" smtClean="0">
                          <a:solidFill>
                            <a:schemeClr val="tx1"/>
                          </a:solidFill>
                          <a:latin typeface="+mn-lt"/>
                          <a:ea typeface="+mn-ea"/>
                          <a:cs typeface="+mn-cs"/>
                        </a:rPr>
                        <a:t>0000</a:t>
                      </a:r>
                      <a:endParaRPr lang="zh-CN" altLang="en-US" sz="1400"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0" algn="ctr" defTabSz="914400" rtl="0" eaLnBrk="1" latinLnBrk="0" hangingPunct="1">
                        <a:buNone/>
                      </a:pPr>
                      <a:endParaRPr lang="zh-CN" altLang="en-US" sz="1400"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4650">
                <a:tc vMerge="1">
                  <a:txBody>
                    <a:bodyPr/>
                    <a:lstStyle/>
                    <a:p>
                      <a:endParaRPr lang="zh-CN"/>
                    </a:p>
                  </a:txBody>
                  <a:tcPr anchor="ctr"/>
                </a:tc>
                <a:tc vMerge="1">
                  <a:txBody>
                    <a:bodyPr/>
                    <a:lstStyle/>
                    <a:p>
                      <a:endParaRPr lang="zh-CN"/>
                    </a:p>
                  </a:txBody>
                  <a:tcPr anchor="ctr"/>
                </a:tc>
                <a:tc>
                  <a:txBody>
                    <a:bodyPr/>
                    <a:lstStyle/>
                    <a:p>
                      <a:pPr marL="0" algn="ctr" defTabSz="914400" rtl="0" eaLnBrk="1" latinLnBrk="0" hangingPunct="1">
                        <a:buNone/>
                      </a:pPr>
                      <a:r>
                        <a:rPr lang="zh-CN" altLang="en-US" sz="1400" kern="1200" dirty="0">
                          <a:solidFill>
                            <a:schemeClr val="tx1"/>
                          </a:solidFill>
                          <a:latin typeface="+mn-lt"/>
                          <a:ea typeface="+mn-ea"/>
                          <a:cs typeface="+mn-cs"/>
                        </a:rPr>
                        <a:t>仿石涂料</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0" algn="ctr" defTabSz="914400" rtl="0" eaLnBrk="1" latinLnBrk="0" hangingPunct="1">
                        <a:buNone/>
                      </a:pPr>
                      <a:endParaRPr lang="zh-CN" altLang="en-US" sz="1400"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pPr marL="0" algn="ctr" defTabSz="914400" rtl="0" eaLnBrk="1" latinLnBrk="0" hangingPunct="1">
                        <a:buNone/>
                      </a:pPr>
                      <a:endParaRPr lang="zh-CN" altLang="en-US" sz="1400"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latinLnBrk="0" hangingPunct="1">
                        <a:buNone/>
                      </a:pPr>
                      <a:r>
                        <a:rPr lang="en-US" altLang="zh-CN" sz="1400" kern="1200" dirty="0" smtClean="0">
                          <a:solidFill>
                            <a:schemeClr val="tx1"/>
                          </a:solidFill>
                          <a:latin typeface="+mn-lt"/>
                          <a:ea typeface="+mn-ea"/>
                          <a:cs typeface="+mn-cs"/>
                        </a:rPr>
                        <a:t>85</a:t>
                      </a:r>
                      <a:endParaRPr lang="zh-CN" altLang="en-US" sz="1400"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buNone/>
                      </a:pPr>
                      <a:r>
                        <a:rPr lang="en-US" altLang="zh-CN" sz="1400" kern="1200" dirty="0" smtClean="0">
                          <a:solidFill>
                            <a:schemeClr val="tx1"/>
                          </a:solidFill>
                          <a:latin typeface="+mn-lt"/>
                          <a:ea typeface="+mn-ea"/>
                          <a:cs typeface="+mn-cs"/>
                        </a:rPr>
                        <a:t>8</a:t>
                      </a:r>
                      <a:r>
                        <a:rPr lang="zh-CN" altLang="en-US" sz="1400" kern="1200" dirty="0" smtClean="0">
                          <a:solidFill>
                            <a:schemeClr val="tx1"/>
                          </a:solidFill>
                          <a:latin typeface="+mn-lt"/>
                          <a:ea typeface="+mn-ea"/>
                          <a:cs typeface="+mn-cs"/>
                        </a:rPr>
                        <a:t>50000</a:t>
                      </a:r>
                      <a:endParaRPr lang="zh-CN" altLang="en-US" sz="1400"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0" algn="ctr" defTabSz="914400" rtl="0" eaLnBrk="1" latinLnBrk="0" hangingPunct="1">
                        <a:buNone/>
                      </a:pPr>
                      <a:endParaRPr lang="zh-CN" altLang="en-US" sz="1400"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5285">
                <a:tc gridSpan="3">
                  <a:txBody>
                    <a:bodyPr/>
                    <a:lstStyle/>
                    <a:p>
                      <a:pPr algn="ctr">
                        <a:buNone/>
                      </a:pPr>
                      <a:r>
                        <a:rPr lang="zh-CN" altLang="en-US" sz="1400" dirty="0"/>
                        <a:t>小计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p>
                  </a:txBody>
                  <a:tcPr anchor="ctr"/>
                </a:tc>
                <a:tc hMerge="1">
                  <a:txBody>
                    <a:bodyPr/>
                    <a:lstStyle/>
                    <a:p>
                      <a:endParaRPr lang="zh-CN"/>
                    </a:p>
                  </a:txBody>
                  <a:tcPr anchor="ctr"/>
                </a:tc>
                <a:tc>
                  <a:txBody>
                    <a:bodyPr/>
                    <a:lstStyle/>
                    <a:p>
                      <a:pPr algn="ctr">
                        <a:buNone/>
                      </a:pPr>
                      <a:r>
                        <a:rPr lang="zh-CN" altLang="en-US" sz="1800" dirty="0">
                          <a:solidFill>
                            <a:srgbClr val="FF0000"/>
                          </a:solidFill>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zh-CN" altLang="en-US" sz="1400" dirty="0"/>
                        <a:t>20000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endParaRPr lang="zh-CN"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zh-CN" altLang="en-US" sz="1400" dirty="0"/>
                        <a:t>5190000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buNone/>
                      </a:pPr>
                      <a:endParaRPr lang="en-US" altLang="zh-CN" sz="14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5" name="文本框 20"/>
          <p:cNvSpPr txBox="1"/>
          <p:nvPr/>
        </p:nvSpPr>
        <p:spPr>
          <a:xfrm>
            <a:off x="1120775" y="3779520"/>
            <a:ext cx="3277870" cy="368300"/>
          </a:xfrm>
          <a:prstGeom prst="rect">
            <a:avLst/>
          </a:prstGeom>
          <a:noFill/>
        </p:spPr>
        <p:txBody>
          <a:bodyPr wrap="square" rtlCol="0">
            <a:spAutoFit/>
          </a:bodyPr>
          <a:lstStyle/>
          <a:p>
            <a:pPr lvl="0"/>
            <a:r>
              <a:rPr lang="en-US" altLang="zh-CN" b="1" dirty="0">
                <a:latin typeface="微软雅黑" panose="020B0503020204020204" pitchFamily="34" charset="-122"/>
                <a:ea typeface="微软雅黑" panose="020B0503020204020204" pitchFamily="34" charset="-122"/>
                <a:sym typeface="+mn-ea"/>
              </a:rPr>
              <a:t>2</a:t>
            </a:r>
            <a:r>
              <a:rPr lang="en-US" altLang="zh-CN" b="1" dirty="0" smtClean="0">
                <a:latin typeface="微软雅黑" panose="020B0503020204020204" pitchFamily="34" charset="-122"/>
                <a:ea typeface="微软雅黑" panose="020B0503020204020204" pitchFamily="34" charset="-122"/>
                <a:sym typeface="+mn-ea"/>
              </a:rPr>
              <a:t>.组合方案</a:t>
            </a:r>
            <a:r>
              <a:rPr lang="zh-CN" altLang="en-US" b="1" dirty="0" smtClean="0">
                <a:latin typeface="微软雅黑" panose="020B0503020204020204" pitchFamily="34" charset="-122"/>
                <a:ea typeface="微软雅黑" panose="020B0503020204020204" pitchFamily="34" charset="-122"/>
                <a:sym typeface="+mn-ea"/>
              </a:rPr>
              <a:t>造价分析</a:t>
            </a:r>
            <a:endParaRPr lang="en-US" altLang="zh-CN" b="1" dirty="0">
              <a:latin typeface="微软雅黑" panose="020B0503020204020204" pitchFamily="34" charset="-122"/>
              <a:ea typeface="微软雅黑" panose="020B0503020204020204" pitchFamily="34" charset="-122"/>
              <a:sym typeface="+mn-ea"/>
            </a:endParaRPr>
          </a:p>
        </p:txBody>
      </p:sp>
      <p:sp>
        <p:nvSpPr>
          <p:cNvPr id="16" name="文本框 29"/>
          <p:cNvSpPr txBox="1"/>
          <p:nvPr/>
        </p:nvSpPr>
        <p:spPr>
          <a:xfrm>
            <a:off x="6704965" y="1093470"/>
            <a:ext cx="4723765" cy="321945"/>
          </a:xfrm>
          <a:prstGeom prst="rect">
            <a:avLst/>
          </a:prstGeom>
          <a:noFill/>
        </p:spPr>
        <p:txBody>
          <a:bodyPr wrap="square" rtlCol="0">
            <a:spAutoFit/>
          </a:bodyPr>
          <a:lstStyle/>
          <a:p>
            <a:r>
              <a:rPr lang="zh-CN" altLang="en-US" sz="1500" dirty="0" smtClean="0">
                <a:latin typeface="微软雅黑" panose="020B0503020204020204" pitchFamily="34" charset="-122"/>
                <a:ea typeface="微软雅黑" panose="020B0503020204020204" pitchFamily="34" charset="-122"/>
              </a:rPr>
              <a:t>（建筑</a:t>
            </a:r>
            <a:r>
              <a:rPr lang="zh-CN" sz="1500" dirty="0" smtClean="0">
                <a:latin typeface="微软雅黑" panose="020B0503020204020204" pitchFamily="34" charset="-122"/>
                <a:ea typeface="微软雅黑" panose="020B0503020204020204" pitchFamily="34" charset="-122"/>
              </a:rPr>
              <a:t>面积</a:t>
            </a:r>
            <a:r>
              <a:rPr lang="zh-CN" altLang="en-US" sz="1500" dirty="0" smtClean="0">
                <a:latin typeface="微软雅黑" panose="020B0503020204020204" pitchFamily="34" charset="-122"/>
                <a:ea typeface="微软雅黑" panose="020B0503020204020204" pitchFamily="34" charset="-122"/>
              </a:rPr>
              <a:t>：</a:t>
            </a:r>
            <a:r>
              <a:rPr lang="en-US" altLang="zh-CN" sz="1500" dirty="0" smtClean="0">
                <a:latin typeface="微软雅黑" panose="020B0503020204020204" pitchFamily="34" charset="-122"/>
                <a:ea typeface="微软雅黑" panose="020B0503020204020204" pitchFamily="34" charset="-122"/>
              </a:rPr>
              <a:t>30769 m² </a:t>
            </a:r>
            <a:r>
              <a:rPr lang="zh-CN" altLang="en-US" sz="1500" dirty="0" smtClean="0">
                <a:latin typeface="微软雅黑" panose="020B0503020204020204" pitchFamily="34" charset="-122"/>
                <a:ea typeface="微软雅黑" panose="020B0503020204020204" pitchFamily="34" charset="-122"/>
              </a:rPr>
              <a:t>外墙保温面积：</a:t>
            </a:r>
            <a:r>
              <a:rPr lang="en-US" altLang="zh-CN" sz="1500" dirty="0" smtClean="0">
                <a:latin typeface="微软雅黑" panose="020B0503020204020204" pitchFamily="34" charset="-122"/>
                <a:ea typeface="微软雅黑" panose="020B0503020204020204" pitchFamily="34" charset="-122"/>
              </a:rPr>
              <a:t>20000 m² </a:t>
            </a:r>
            <a:r>
              <a:rPr lang="zh-CN" altLang="en-US" sz="1500" dirty="0" smtClean="0">
                <a:latin typeface="微软雅黑" panose="020B0503020204020204" pitchFamily="34" charset="-122"/>
                <a:ea typeface="微软雅黑" panose="020B0503020204020204" pitchFamily="34" charset="-122"/>
              </a:rPr>
              <a:t>）</a:t>
            </a:r>
            <a:endParaRPr lang="zh-CN" altLang="en-US" sz="1500" dirty="0">
              <a:latin typeface="微软雅黑" panose="020B0503020204020204" pitchFamily="34" charset="-122"/>
              <a:ea typeface="微软雅黑" panose="020B0503020204020204" pitchFamily="34" charset="-122"/>
            </a:endParaRPr>
          </a:p>
        </p:txBody>
      </p:sp>
      <p:sp>
        <p:nvSpPr>
          <p:cNvPr id="17" name="文本框 1"/>
          <p:cNvSpPr txBox="1"/>
          <p:nvPr/>
        </p:nvSpPr>
        <p:spPr>
          <a:xfrm>
            <a:off x="6704965" y="3810635"/>
            <a:ext cx="4709160" cy="321945"/>
          </a:xfrm>
          <a:prstGeom prst="rect">
            <a:avLst/>
          </a:prstGeom>
          <a:noFill/>
        </p:spPr>
        <p:txBody>
          <a:bodyPr wrap="square" rtlCol="0">
            <a:spAutoFit/>
          </a:bodyPr>
          <a:lstStyle/>
          <a:p>
            <a:r>
              <a:rPr lang="zh-CN" altLang="en-US" sz="1500" dirty="0" smtClean="0">
                <a:latin typeface="微软雅黑" panose="020B0503020204020204" pitchFamily="34" charset="-122"/>
                <a:ea typeface="微软雅黑" panose="020B0503020204020204" pitchFamily="34" charset="-122"/>
              </a:rPr>
              <a:t>（建筑</a:t>
            </a:r>
            <a:r>
              <a:rPr lang="zh-CN" sz="1500" dirty="0" smtClean="0">
                <a:latin typeface="微软雅黑" panose="020B0503020204020204" pitchFamily="34" charset="-122"/>
                <a:ea typeface="微软雅黑" panose="020B0503020204020204" pitchFamily="34" charset="-122"/>
              </a:rPr>
              <a:t>面积</a:t>
            </a:r>
            <a:r>
              <a:rPr lang="zh-CN" altLang="en-US" sz="1500" dirty="0" smtClean="0">
                <a:latin typeface="微软雅黑" panose="020B0503020204020204" pitchFamily="34" charset="-122"/>
                <a:ea typeface="微软雅黑" panose="020B0503020204020204" pitchFamily="34" charset="-122"/>
              </a:rPr>
              <a:t>：</a:t>
            </a:r>
            <a:r>
              <a:rPr lang="en-US" altLang="zh-CN" sz="1500" dirty="0" smtClean="0">
                <a:latin typeface="微软雅黑" panose="020B0503020204020204" pitchFamily="34" charset="-122"/>
                <a:ea typeface="微软雅黑" panose="020B0503020204020204" pitchFamily="34" charset="-122"/>
              </a:rPr>
              <a:t>30769 m² </a:t>
            </a:r>
            <a:r>
              <a:rPr lang="zh-CN" altLang="en-US" sz="1500" dirty="0" smtClean="0">
                <a:latin typeface="微软雅黑" panose="020B0503020204020204" pitchFamily="34" charset="-122"/>
                <a:ea typeface="微软雅黑" panose="020B0503020204020204" pitchFamily="34" charset="-122"/>
              </a:rPr>
              <a:t>外墙保温面积：</a:t>
            </a:r>
            <a:r>
              <a:rPr lang="en-US" altLang="zh-CN" sz="1500" dirty="0" smtClean="0">
                <a:latin typeface="微软雅黑" panose="020B0503020204020204" pitchFamily="34" charset="-122"/>
                <a:ea typeface="微软雅黑" panose="020B0503020204020204" pitchFamily="34" charset="-122"/>
              </a:rPr>
              <a:t>20000 m² </a:t>
            </a:r>
            <a:r>
              <a:rPr lang="zh-CN" altLang="en-US" sz="1500" dirty="0" smtClean="0">
                <a:latin typeface="微软雅黑" panose="020B0503020204020204" pitchFamily="34" charset="-122"/>
                <a:ea typeface="微软雅黑" panose="020B0503020204020204" pitchFamily="34" charset="-122"/>
              </a:rPr>
              <a:t>）</a:t>
            </a:r>
            <a:endParaRPr lang="zh-CN" altLang="en-US" sz="1500" dirty="0">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custDataLst>
              <p:tags r:id="rId2"/>
            </p:custDataLst>
          </p:nvPr>
        </p:nvSpPr>
        <p:spPr/>
        <p:txBody>
          <a:bodyPr>
            <a:noAutofit/>
          </a:bodyPr>
          <a:lstStyle/>
          <a:p>
            <a:r>
              <a:rPr lang="zh-CN" altLang="en-US" sz="4800" dirty="0" smtClean="0"/>
              <a:t>企业简介</a:t>
            </a:r>
            <a:endParaRPr lang="zh-CN" altLang="en-US" sz="4800" dirty="0"/>
          </a:p>
        </p:txBody>
      </p:sp>
      <p:sp>
        <p:nvSpPr>
          <p:cNvPr id="5" name="TextBox 2"/>
          <p:cNvSpPr txBox="1"/>
          <p:nvPr>
            <p:custDataLst>
              <p:tags r:id="rId3"/>
            </p:custDataLst>
          </p:nvPr>
        </p:nvSpPr>
        <p:spPr>
          <a:xfrm>
            <a:off x="8188501" y="2517026"/>
            <a:ext cx="1910997" cy="1861185"/>
          </a:xfrm>
          <a:prstGeom prst="rect">
            <a:avLst/>
          </a:prstGeom>
          <a:noFill/>
        </p:spPr>
        <p:txBody>
          <a:bodyPr wrap="square" rtlCol="0">
            <a:spAutoFit/>
          </a:bodyPr>
          <a:lstStyle/>
          <a:p>
            <a:pPr marR="0" algn="ctr" defTabSz="914400" fontAlgn="auto">
              <a:spcBef>
                <a:spcPts val="0"/>
              </a:spcBef>
              <a:spcAft>
                <a:spcPts val="0"/>
              </a:spcAft>
              <a:buClrTx/>
              <a:buSzTx/>
              <a:buFontTx/>
              <a:defRPr/>
            </a:pPr>
            <a:r>
              <a:rPr lang="en-US" altLang="zh-CN" sz="11500" spc="150" dirty="0">
                <a:solidFill>
                  <a:schemeClr val="tx2"/>
                </a:solidFill>
                <a:latin typeface="Arial" panose="020B0604020202020204" pitchFamily="34" charset="0"/>
                <a:ea typeface="HYQiHei 95S" pitchFamily="18" charset="-122"/>
                <a:cs typeface="Arial" panose="020B0604020202020204" pitchFamily="34" charset="0"/>
                <a:sym typeface="+mn-lt"/>
              </a:rPr>
              <a:t>1</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000" fill="hold">
                                          <p:stCondLst>
                                            <p:cond delay="0"/>
                                          </p:stCondLst>
                                        </p:cTn>
                                        <p:tgtEl>
                                          <p:spTgt spid="5"/>
                                        </p:tgtEl>
                                        <p:attrNameLst>
                                          <p:attrName>style.visibility</p:attrName>
                                        </p:attrNameLst>
                                      </p:cBhvr>
                                      <p:to>
                                        <p:strVal val="visible"/>
                                      </p:to>
                                    </p:set>
                                    <p:animEffect transition="in" filter="blinds(horizontal)">
                                      <p:cBhvr>
                                        <p:cTn id="7" dur="1000"/>
                                        <p:tgtEl>
                                          <p:spTgt spid="5"/>
                                        </p:tgtEl>
                                      </p:cBhvr>
                                    </p:animEffect>
                                  </p:childTnLst>
                                </p:cTn>
                              </p:par>
                              <p:par>
                                <p:cTn id="8" presetID="3" presetClass="entr" presetSubtype="10" fill="hold" grpId="0" nodeType="withEffect">
                                  <p:stCondLst>
                                    <p:cond delay="0"/>
                                  </p:stCondLst>
                                  <p:childTnLst>
                                    <p:set>
                                      <p:cBhvr>
                                        <p:cTn id="9" dur="1000" fill="hold">
                                          <p:stCondLst>
                                            <p:cond delay="0"/>
                                          </p:stCondLst>
                                        </p:cTn>
                                        <p:tgtEl>
                                          <p:spTgt spid="9"/>
                                        </p:tgtEl>
                                        <p:attrNameLst>
                                          <p:attrName>style.visibility</p:attrName>
                                        </p:attrNameLst>
                                      </p:cBhvr>
                                      <p:to>
                                        <p:strVal val="visible"/>
                                      </p:to>
                                    </p:set>
                                    <p:animEffect transition="in" filter="blinds(horizontal)">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5" grpId="0"/>
      <p:bldP spid="5"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2527300" y="444500"/>
            <a:ext cx="2400300" cy="769441"/>
          </a:xfrm>
          <a:prstGeom prst="rect">
            <a:avLst/>
          </a:prstGeom>
          <a:noFill/>
        </p:spPr>
        <p:txBody>
          <a:bodyPr wrap="square" rtlCol="0">
            <a:spAutoFit/>
          </a:bodyPr>
          <a:lstStyle/>
          <a:p>
            <a:pPr algn="ctr"/>
            <a:r>
              <a:rPr lang="zh-CN" altLang="en-US" sz="4400" b="1" dirty="0" smtClean="0"/>
              <a:t>安全</a:t>
            </a:r>
            <a:endParaRPr lang="zh-CN" altLang="en-US" sz="4400" b="1" dirty="0"/>
          </a:p>
        </p:txBody>
      </p:sp>
      <p:sp>
        <p:nvSpPr>
          <p:cNvPr id="49" name="TextBox 48"/>
          <p:cNvSpPr txBox="1"/>
          <p:nvPr/>
        </p:nvSpPr>
        <p:spPr>
          <a:xfrm>
            <a:off x="7200900" y="457200"/>
            <a:ext cx="2400300" cy="769441"/>
          </a:xfrm>
          <a:prstGeom prst="rect">
            <a:avLst/>
          </a:prstGeom>
          <a:noFill/>
        </p:spPr>
        <p:txBody>
          <a:bodyPr wrap="square" rtlCol="0">
            <a:spAutoFit/>
          </a:bodyPr>
          <a:lstStyle/>
          <a:p>
            <a:pPr algn="ctr"/>
            <a:r>
              <a:rPr lang="zh-CN" altLang="en-US" sz="4400" b="1" dirty="0" smtClean="0"/>
              <a:t>高度</a:t>
            </a:r>
            <a:endParaRPr lang="zh-CN" altLang="en-US" sz="4400" b="1" dirty="0"/>
          </a:p>
        </p:txBody>
      </p:sp>
      <p:sp>
        <p:nvSpPr>
          <p:cNvPr id="51" name="TextBox 50"/>
          <p:cNvSpPr txBox="1"/>
          <p:nvPr/>
        </p:nvSpPr>
        <p:spPr>
          <a:xfrm>
            <a:off x="2717800" y="3708400"/>
            <a:ext cx="2400300" cy="769441"/>
          </a:xfrm>
          <a:prstGeom prst="rect">
            <a:avLst/>
          </a:prstGeom>
          <a:noFill/>
        </p:spPr>
        <p:txBody>
          <a:bodyPr wrap="square" rtlCol="0">
            <a:spAutoFit/>
          </a:bodyPr>
          <a:lstStyle/>
          <a:p>
            <a:pPr algn="ctr"/>
            <a:r>
              <a:rPr lang="zh-CN" altLang="en-US" sz="4400" b="1" dirty="0" smtClean="0"/>
              <a:t>简、短</a:t>
            </a:r>
            <a:endParaRPr lang="zh-CN" altLang="en-US" sz="4400" b="1" dirty="0"/>
          </a:p>
        </p:txBody>
      </p:sp>
      <p:sp>
        <p:nvSpPr>
          <p:cNvPr id="55" name="TextBox 54"/>
          <p:cNvSpPr txBox="1"/>
          <p:nvPr/>
        </p:nvSpPr>
        <p:spPr>
          <a:xfrm>
            <a:off x="7200900" y="3683000"/>
            <a:ext cx="2400300" cy="769441"/>
          </a:xfrm>
          <a:prstGeom prst="rect">
            <a:avLst/>
          </a:prstGeom>
          <a:noFill/>
        </p:spPr>
        <p:txBody>
          <a:bodyPr wrap="square" rtlCol="0">
            <a:spAutoFit/>
          </a:bodyPr>
          <a:lstStyle/>
          <a:p>
            <a:pPr algn="ctr"/>
            <a:r>
              <a:rPr lang="zh-CN" altLang="en-US" sz="4400" b="1" dirty="0" smtClean="0"/>
              <a:t>广泛</a:t>
            </a:r>
            <a:endParaRPr lang="zh-CN" altLang="en-US" sz="4400" b="1" dirty="0"/>
          </a:p>
        </p:txBody>
      </p:sp>
      <p:sp>
        <p:nvSpPr>
          <p:cNvPr id="56" name="圆角矩形 55"/>
          <p:cNvSpPr/>
          <p:nvPr/>
        </p:nvSpPr>
        <p:spPr>
          <a:xfrm>
            <a:off x="1905000" y="1498600"/>
            <a:ext cx="3200400" cy="16637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solidFill>
                  <a:schemeClr val="tx1"/>
                </a:solidFill>
              </a:rPr>
              <a:t>不燃（</a:t>
            </a:r>
            <a:r>
              <a:rPr lang="en-US" altLang="zh-CN" sz="2400" dirty="0" smtClean="0">
                <a:solidFill>
                  <a:schemeClr val="tx1"/>
                </a:solidFill>
              </a:rPr>
              <a:t>A</a:t>
            </a:r>
            <a:r>
              <a:rPr lang="zh-CN" altLang="en-US" sz="2400" dirty="0" smtClean="0">
                <a:solidFill>
                  <a:schemeClr val="tx1"/>
                </a:solidFill>
              </a:rPr>
              <a:t>级）</a:t>
            </a:r>
            <a:endParaRPr lang="en-US" altLang="zh-CN" sz="2400" dirty="0" smtClean="0">
              <a:solidFill>
                <a:schemeClr val="tx1"/>
              </a:solidFill>
            </a:endParaRPr>
          </a:p>
          <a:p>
            <a:pPr algn="ctr"/>
            <a:r>
              <a:rPr lang="zh-CN" altLang="en-US" sz="2400" dirty="0" smtClean="0">
                <a:solidFill>
                  <a:schemeClr val="tx1"/>
                </a:solidFill>
              </a:rPr>
              <a:t>保温层不受力</a:t>
            </a:r>
            <a:endParaRPr lang="zh-CN" altLang="en-US" sz="2400" dirty="0">
              <a:solidFill>
                <a:schemeClr val="tx1"/>
              </a:solidFill>
            </a:endParaRPr>
          </a:p>
        </p:txBody>
      </p:sp>
      <p:sp>
        <p:nvSpPr>
          <p:cNvPr id="57" name="圆角矩形 56"/>
          <p:cNvSpPr/>
          <p:nvPr/>
        </p:nvSpPr>
        <p:spPr>
          <a:xfrm>
            <a:off x="6477000" y="1460500"/>
            <a:ext cx="3200400" cy="16637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solidFill>
                  <a:schemeClr val="tx1"/>
                </a:solidFill>
              </a:rPr>
              <a:t>可用于</a:t>
            </a:r>
            <a:r>
              <a:rPr lang="en-US" altLang="zh-CN" sz="2400" dirty="0" smtClean="0">
                <a:solidFill>
                  <a:schemeClr val="tx1"/>
                </a:solidFill>
              </a:rPr>
              <a:t>100</a:t>
            </a:r>
            <a:r>
              <a:rPr lang="zh-CN" altLang="en-US" sz="2400" dirty="0" smtClean="0">
                <a:solidFill>
                  <a:schemeClr val="tx1"/>
                </a:solidFill>
              </a:rPr>
              <a:t>米</a:t>
            </a:r>
            <a:endParaRPr lang="en-US" altLang="zh-CN" sz="2400" dirty="0" smtClean="0">
              <a:solidFill>
                <a:schemeClr val="tx1"/>
              </a:solidFill>
            </a:endParaRPr>
          </a:p>
          <a:p>
            <a:pPr algn="ctr"/>
            <a:r>
              <a:rPr lang="zh-CN" altLang="en-US" sz="2400" dirty="0" smtClean="0">
                <a:solidFill>
                  <a:schemeClr val="tx1"/>
                </a:solidFill>
              </a:rPr>
              <a:t>大于</a:t>
            </a:r>
            <a:r>
              <a:rPr lang="en-US" altLang="zh-CN" sz="2400" dirty="0" smtClean="0">
                <a:solidFill>
                  <a:schemeClr val="tx1"/>
                </a:solidFill>
              </a:rPr>
              <a:t>100</a:t>
            </a:r>
            <a:r>
              <a:rPr lang="zh-CN" altLang="en-US" sz="2400" dirty="0" smtClean="0">
                <a:solidFill>
                  <a:schemeClr val="tx1"/>
                </a:solidFill>
              </a:rPr>
              <a:t>米专项论证</a:t>
            </a:r>
            <a:endParaRPr lang="zh-CN" altLang="en-US" sz="2400" dirty="0">
              <a:solidFill>
                <a:schemeClr val="tx1"/>
              </a:solidFill>
            </a:endParaRPr>
          </a:p>
        </p:txBody>
      </p:sp>
      <p:sp>
        <p:nvSpPr>
          <p:cNvPr id="58" name="圆角矩形 57"/>
          <p:cNvSpPr/>
          <p:nvPr/>
        </p:nvSpPr>
        <p:spPr>
          <a:xfrm>
            <a:off x="1917700" y="4762500"/>
            <a:ext cx="3175000" cy="17018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solidFill>
                  <a:schemeClr val="tx1"/>
                </a:solidFill>
              </a:rPr>
              <a:t>操作简单</a:t>
            </a:r>
            <a:endParaRPr lang="en-US" altLang="zh-CN" sz="2400" dirty="0" smtClean="0">
              <a:solidFill>
                <a:schemeClr val="tx1"/>
              </a:solidFill>
            </a:endParaRPr>
          </a:p>
          <a:p>
            <a:pPr algn="ctr"/>
            <a:r>
              <a:rPr lang="zh-CN" altLang="en-US" sz="2400" dirty="0" smtClean="0">
                <a:solidFill>
                  <a:schemeClr val="tx1"/>
                </a:solidFill>
              </a:rPr>
              <a:t>施工工序少</a:t>
            </a:r>
            <a:endParaRPr lang="en-US" altLang="zh-CN" sz="2400" dirty="0" smtClean="0">
              <a:solidFill>
                <a:schemeClr val="tx1"/>
              </a:solidFill>
            </a:endParaRPr>
          </a:p>
          <a:p>
            <a:pPr algn="ctr"/>
            <a:r>
              <a:rPr lang="zh-CN" altLang="en-US" sz="2400" dirty="0" smtClean="0">
                <a:solidFill>
                  <a:schemeClr val="tx1"/>
                </a:solidFill>
              </a:rPr>
              <a:t>吊篮独立施工</a:t>
            </a:r>
            <a:endParaRPr lang="en-US" altLang="zh-CN" sz="2400" dirty="0" smtClean="0">
              <a:solidFill>
                <a:schemeClr val="tx1"/>
              </a:solidFill>
            </a:endParaRPr>
          </a:p>
        </p:txBody>
      </p:sp>
      <p:sp>
        <p:nvSpPr>
          <p:cNvPr id="59" name="圆角矩形 58"/>
          <p:cNvSpPr/>
          <p:nvPr/>
        </p:nvSpPr>
        <p:spPr>
          <a:xfrm>
            <a:off x="6705600" y="4787900"/>
            <a:ext cx="3302000" cy="17018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solidFill>
                  <a:schemeClr val="tx1"/>
                </a:solidFill>
              </a:rPr>
              <a:t>高层、超高层建筑</a:t>
            </a:r>
            <a:endParaRPr lang="en-US" altLang="zh-CN" sz="2400" dirty="0" smtClean="0">
              <a:solidFill>
                <a:schemeClr val="tx1"/>
              </a:solidFill>
            </a:endParaRPr>
          </a:p>
          <a:p>
            <a:pPr algn="ctr"/>
            <a:r>
              <a:rPr lang="zh-CN" altLang="en-US" sz="2400" dirty="0" smtClean="0">
                <a:solidFill>
                  <a:schemeClr val="tx1"/>
                </a:solidFill>
              </a:rPr>
              <a:t>学校、医院、办公</a:t>
            </a:r>
            <a:r>
              <a:rPr lang="zh-CN" altLang="en-US" sz="2400" dirty="0" smtClean="0">
                <a:solidFill>
                  <a:schemeClr val="tx1"/>
                </a:solidFill>
              </a:rPr>
              <a:t>楼</a:t>
            </a:r>
            <a:endParaRPr lang="en-US" altLang="zh-CN" sz="2400" dirty="0" smtClean="0">
              <a:solidFill>
                <a:schemeClr val="tx1"/>
              </a:solidFill>
            </a:endParaRPr>
          </a:p>
          <a:p>
            <a:pPr algn="ctr"/>
            <a:r>
              <a:rPr lang="zh-CN" altLang="en-US" sz="2400" dirty="0" smtClean="0">
                <a:solidFill>
                  <a:schemeClr val="tx1"/>
                </a:solidFill>
              </a:rPr>
              <a:t>装配</a:t>
            </a:r>
            <a:r>
              <a:rPr lang="zh-CN" altLang="en-US" sz="2400" dirty="0" smtClean="0">
                <a:solidFill>
                  <a:schemeClr val="tx1"/>
                </a:solidFill>
              </a:rPr>
              <a:t>式建筑</a:t>
            </a:r>
            <a:endParaRPr lang="en-US" altLang="zh-CN" sz="2400" dirty="0" smtClean="0">
              <a:solidFill>
                <a:schemeClr val="tx1"/>
              </a:solidFill>
            </a:endParaRP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50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任意多边形: 形状 20"/>
          <p:cNvSpPr/>
          <p:nvPr>
            <p:custDataLst>
              <p:tags r:id="rId1"/>
            </p:custDataLst>
          </p:nvPr>
        </p:nvSpPr>
        <p:spPr>
          <a:xfrm rot="14281736" flipH="1">
            <a:off x="7603767" y="2683763"/>
            <a:ext cx="1064548" cy="5756416"/>
          </a:xfrm>
          <a:custGeom>
            <a:avLst/>
            <a:gdLst>
              <a:gd name="connsiteX0" fmla="*/ 0 w 1064548"/>
              <a:gd name="connsiteY0" fmla="*/ 5017886 h 5756416"/>
              <a:gd name="connsiteX1" fmla="*/ 374082 w 1064548"/>
              <a:gd name="connsiteY1" fmla="*/ 5017886 h 5756416"/>
              <a:gd name="connsiteX2" fmla="*/ 374082 w 1064548"/>
              <a:gd name="connsiteY2" fmla="*/ 0 h 5756416"/>
              <a:gd name="connsiteX3" fmla="*/ 690466 w 1064548"/>
              <a:gd name="connsiteY3" fmla="*/ 506889 h 5756416"/>
              <a:gd name="connsiteX4" fmla="*/ 690466 w 1064548"/>
              <a:gd name="connsiteY4" fmla="*/ 5017886 h 5756416"/>
              <a:gd name="connsiteX5" fmla="*/ 1064548 w 1064548"/>
              <a:gd name="connsiteY5" fmla="*/ 5017886 h 5756416"/>
              <a:gd name="connsiteX6" fmla="*/ 532274 w 1064548"/>
              <a:gd name="connsiteY6" fmla="*/ 5756416 h 575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4548" h="5756416">
                <a:moveTo>
                  <a:pt x="0" y="5017886"/>
                </a:moveTo>
                <a:lnTo>
                  <a:pt x="374082" y="5017886"/>
                </a:lnTo>
                <a:lnTo>
                  <a:pt x="374082" y="0"/>
                </a:lnTo>
                <a:lnTo>
                  <a:pt x="690466" y="506889"/>
                </a:lnTo>
                <a:lnTo>
                  <a:pt x="690466" y="5017886"/>
                </a:lnTo>
                <a:lnTo>
                  <a:pt x="1064548" y="5017886"/>
                </a:lnTo>
                <a:lnTo>
                  <a:pt x="532274" y="5756416"/>
                </a:lnTo>
                <a:close/>
              </a:path>
            </a:pathLst>
          </a:custGeom>
          <a:solidFill>
            <a:srgbClr val="E34D4D">
              <a:lumMod val="60000"/>
              <a:lumOff val="40000"/>
              <a:alpha val="10000"/>
            </a:srgbClr>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600" b="1">
              <a:solidFill>
                <a:srgbClr val="FFFFFF"/>
              </a:solidFill>
              <a:latin typeface="+mn-ea"/>
            </a:endParaRPr>
          </a:p>
        </p:txBody>
      </p:sp>
      <p:sp>
        <p:nvSpPr>
          <p:cNvPr id="158" name="任意多边形: 形状 23"/>
          <p:cNvSpPr/>
          <p:nvPr>
            <p:custDataLst>
              <p:tags r:id="rId2"/>
            </p:custDataLst>
          </p:nvPr>
        </p:nvSpPr>
        <p:spPr>
          <a:xfrm rot="14281736" flipH="1">
            <a:off x="6320142" y="-779973"/>
            <a:ext cx="1919957" cy="10381936"/>
          </a:xfrm>
          <a:custGeom>
            <a:avLst/>
            <a:gdLst>
              <a:gd name="connsiteX0" fmla="*/ 0 w 1064548"/>
              <a:gd name="connsiteY0" fmla="*/ 5017886 h 5756416"/>
              <a:gd name="connsiteX1" fmla="*/ 374082 w 1064548"/>
              <a:gd name="connsiteY1" fmla="*/ 5017886 h 5756416"/>
              <a:gd name="connsiteX2" fmla="*/ 374082 w 1064548"/>
              <a:gd name="connsiteY2" fmla="*/ 0 h 5756416"/>
              <a:gd name="connsiteX3" fmla="*/ 690466 w 1064548"/>
              <a:gd name="connsiteY3" fmla="*/ 506889 h 5756416"/>
              <a:gd name="connsiteX4" fmla="*/ 690466 w 1064548"/>
              <a:gd name="connsiteY4" fmla="*/ 5017886 h 5756416"/>
              <a:gd name="connsiteX5" fmla="*/ 1064548 w 1064548"/>
              <a:gd name="connsiteY5" fmla="*/ 5017886 h 5756416"/>
              <a:gd name="connsiteX6" fmla="*/ 532274 w 1064548"/>
              <a:gd name="connsiteY6" fmla="*/ 5756416 h 575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4548" h="5756416">
                <a:moveTo>
                  <a:pt x="0" y="5017886"/>
                </a:moveTo>
                <a:lnTo>
                  <a:pt x="374082" y="5017886"/>
                </a:lnTo>
                <a:lnTo>
                  <a:pt x="374082" y="0"/>
                </a:lnTo>
                <a:lnTo>
                  <a:pt x="690466" y="506889"/>
                </a:lnTo>
                <a:lnTo>
                  <a:pt x="690466" y="5017886"/>
                </a:lnTo>
                <a:lnTo>
                  <a:pt x="1064548" y="5017886"/>
                </a:lnTo>
                <a:lnTo>
                  <a:pt x="532274" y="5756416"/>
                </a:lnTo>
                <a:close/>
              </a:path>
            </a:pathLst>
          </a:custGeom>
          <a:solidFill>
            <a:srgbClr val="1E6BC5">
              <a:lumMod val="60000"/>
              <a:lumOff val="40000"/>
              <a:alpha val="10000"/>
            </a:srgbClr>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600" b="1">
              <a:solidFill>
                <a:srgbClr val="FFFFFF"/>
              </a:solidFill>
              <a:latin typeface="+mn-ea"/>
            </a:endParaRPr>
          </a:p>
        </p:txBody>
      </p:sp>
      <p:sp>
        <p:nvSpPr>
          <p:cNvPr id="28" name="文本框 1"/>
          <p:cNvSpPr txBox="1"/>
          <p:nvPr/>
        </p:nvSpPr>
        <p:spPr>
          <a:xfrm>
            <a:off x="1721097" y="2032802"/>
            <a:ext cx="9451776" cy="2862322"/>
          </a:xfrm>
          <a:prstGeom prst="rect">
            <a:avLst/>
          </a:prstGeom>
          <a:noFill/>
        </p:spPr>
        <p:txBody>
          <a:bodyPr wrap="square" rtlCol="0">
            <a:spAutoFit/>
          </a:bodyPr>
          <a:lstStyle/>
          <a:p>
            <a:r>
              <a:rPr lang="zh-CN" altLang="en-US" sz="3600" dirty="0">
                <a:solidFill>
                  <a:schemeClr val="tx1"/>
                </a:solidFill>
                <a:effectLst>
                  <a:outerShdw blurRad="38100" dist="19050" dir="2700000" algn="tl" rotWithShape="0">
                    <a:schemeClr val="dk1">
                      <a:alpha val="40000"/>
                    </a:schemeClr>
                  </a:outerShdw>
                </a:effectLst>
              </a:rPr>
              <a:t>防火安全</a:t>
            </a:r>
            <a:r>
              <a:rPr lang="en-US" altLang="zh-CN" sz="3600" dirty="0" smtClean="0">
                <a:solidFill>
                  <a:schemeClr val="tx1"/>
                </a:solidFill>
                <a:effectLst>
                  <a:outerShdw blurRad="38100" dist="19050" dir="2700000" algn="tl" rotWithShape="0">
                    <a:schemeClr val="dk1">
                      <a:alpha val="40000"/>
                    </a:schemeClr>
                  </a:outerShdw>
                </a:effectLst>
              </a:rPr>
              <a:t>——</a:t>
            </a:r>
            <a:r>
              <a:rPr lang="en-US" altLang="zh-CN" sz="3600" dirty="0" smtClean="0">
                <a:effectLst>
                  <a:outerShdw blurRad="38100" dist="19050" dir="2700000" algn="tl" rotWithShape="0">
                    <a:schemeClr val="dk1">
                      <a:alpha val="40000"/>
                    </a:schemeClr>
                  </a:outerShdw>
                </a:effectLst>
              </a:rPr>
              <a:t>A</a:t>
            </a:r>
            <a:r>
              <a:rPr lang="zh-CN" altLang="en-US" sz="3600" dirty="0" smtClean="0">
                <a:effectLst>
                  <a:outerShdw blurRad="38100" dist="19050" dir="2700000" algn="tl" rotWithShape="0">
                    <a:schemeClr val="dk1">
                      <a:alpha val="40000"/>
                    </a:schemeClr>
                  </a:outerShdw>
                </a:effectLst>
              </a:rPr>
              <a:t>级岩棉解</a:t>
            </a:r>
            <a:r>
              <a:rPr lang="zh-CN" altLang="en-US" sz="3600" dirty="0">
                <a:solidFill>
                  <a:schemeClr val="tx1"/>
                </a:solidFill>
                <a:effectLst>
                  <a:outerShdw blurRad="38100" dist="19050" dir="2700000" algn="tl" rotWithShape="0">
                    <a:schemeClr val="dk1">
                      <a:alpha val="40000"/>
                    </a:schemeClr>
                  </a:outerShdw>
                </a:effectLst>
              </a:rPr>
              <a:t>决防火问题</a:t>
            </a:r>
          </a:p>
          <a:p>
            <a:r>
              <a:rPr lang="zh-CN" altLang="en-US" sz="3600" dirty="0">
                <a:solidFill>
                  <a:schemeClr val="tx1"/>
                </a:solidFill>
                <a:effectLst>
                  <a:outerShdw blurRad="38100" dist="19050" dir="2700000" algn="tl" rotWithShape="0">
                    <a:schemeClr val="dk1">
                      <a:alpha val="40000"/>
                    </a:schemeClr>
                  </a:outerShdw>
                </a:effectLst>
              </a:rPr>
              <a:t>结构安全</a:t>
            </a:r>
            <a:r>
              <a:rPr lang="en-US" altLang="zh-CN" sz="3600" dirty="0" smtClean="0">
                <a:solidFill>
                  <a:schemeClr val="tx1"/>
                </a:solidFill>
                <a:effectLst>
                  <a:outerShdw blurRad="38100" dist="19050" dir="2700000" algn="tl" rotWithShape="0">
                    <a:schemeClr val="dk1">
                      <a:alpha val="40000"/>
                    </a:schemeClr>
                  </a:outerShdw>
                </a:effectLst>
              </a:rPr>
              <a:t>——</a:t>
            </a:r>
            <a:r>
              <a:rPr lang="zh-CN" altLang="en-US" sz="3600" dirty="0" smtClean="0">
                <a:solidFill>
                  <a:schemeClr val="tx1"/>
                </a:solidFill>
                <a:effectLst>
                  <a:outerShdw blurRad="38100" dist="19050" dir="2700000" algn="tl" rotWithShape="0">
                    <a:schemeClr val="dk1">
                      <a:alpha val="40000"/>
                    </a:schemeClr>
                  </a:outerShdw>
                </a:effectLst>
              </a:rPr>
              <a:t>机</a:t>
            </a:r>
            <a:r>
              <a:rPr lang="zh-CN" altLang="en-US" sz="3600" dirty="0">
                <a:solidFill>
                  <a:schemeClr val="tx1"/>
                </a:solidFill>
                <a:effectLst>
                  <a:outerShdw blurRad="38100" dist="19050" dir="2700000" algn="tl" rotWithShape="0">
                    <a:schemeClr val="dk1">
                      <a:alpha val="40000"/>
                    </a:schemeClr>
                  </a:outerShdw>
                </a:effectLst>
              </a:rPr>
              <a:t>械连</a:t>
            </a:r>
            <a:r>
              <a:rPr lang="zh-CN" altLang="en-US" sz="3600" dirty="0" smtClean="0">
                <a:solidFill>
                  <a:schemeClr val="tx1"/>
                </a:solidFill>
                <a:effectLst>
                  <a:outerShdw blurRad="38100" dist="19050" dir="2700000" algn="tl" rotWithShape="0">
                    <a:schemeClr val="dk1">
                      <a:alpha val="40000"/>
                    </a:schemeClr>
                  </a:outerShdw>
                </a:effectLst>
              </a:rPr>
              <a:t>接</a:t>
            </a:r>
            <a:r>
              <a:rPr lang="zh-CN" altLang="en-US" sz="3600" dirty="0" smtClean="0">
                <a:effectLst>
                  <a:outerShdw blurRad="38100" dist="19050" dir="2700000" algn="tl" rotWithShape="0">
                    <a:schemeClr val="dk1">
                      <a:alpha val="40000"/>
                    </a:schemeClr>
                  </a:outerShdw>
                </a:effectLst>
              </a:rPr>
              <a:t>解决各构造层安全</a:t>
            </a:r>
            <a:r>
              <a:rPr lang="zh-CN" altLang="en-US" sz="3600" dirty="0" smtClean="0">
                <a:solidFill>
                  <a:schemeClr val="tx1"/>
                </a:solidFill>
                <a:effectLst>
                  <a:outerShdw blurRad="38100" dist="19050" dir="2700000" algn="tl" rotWithShape="0">
                    <a:schemeClr val="dk1">
                      <a:alpha val="40000"/>
                    </a:schemeClr>
                  </a:outerShdw>
                </a:effectLst>
              </a:rPr>
              <a:t>问题</a:t>
            </a:r>
            <a:endParaRPr lang="en-US" altLang="zh-CN" sz="3600" dirty="0" smtClean="0">
              <a:solidFill>
                <a:schemeClr val="tx1"/>
              </a:solidFill>
              <a:effectLst>
                <a:outerShdw blurRad="38100" dist="19050" dir="2700000" algn="tl" rotWithShape="0">
                  <a:schemeClr val="dk1">
                    <a:alpha val="40000"/>
                  </a:schemeClr>
                </a:outerShdw>
              </a:effectLst>
            </a:endParaRPr>
          </a:p>
          <a:p>
            <a:r>
              <a:rPr lang="zh-CN" altLang="en-US" sz="3600" dirty="0" smtClean="0">
                <a:effectLst>
                  <a:outerShdw blurRad="38100" dist="19050" dir="2700000" algn="tl" rotWithShape="0">
                    <a:schemeClr val="dk1">
                      <a:alpha val="40000"/>
                    </a:schemeClr>
                  </a:outerShdw>
                </a:effectLst>
              </a:rPr>
              <a:t>高度更高</a:t>
            </a:r>
            <a:r>
              <a:rPr lang="en-US" altLang="zh-CN" sz="3600" dirty="0" smtClean="0">
                <a:effectLst>
                  <a:outerShdw blurRad="38100" dist="19050" dir="2700000" algn="tl" rotWithShape="0">
                    <a:schemeClr val="dk1">
                      <a:alpha val="40000"/>
                    </a:schemeClr>
                  </a:outerShdw>
                </a:effectLst>
              </a:rPr>
              <a:t>——</a:t>
            </a:r>
            <a:r>
              <a:rPr lang="zh-CN" altLang="en-US" sz="3600" dirty="0" smtClean="0">
                <a:effectLst>
                  <a:outerShdw blurRad="38100" dist="19050" dir="2700000" algn="tl" rotWithShape="0">
                    <a:schemeClr val="dk1">
                      <a:alpha val="40000"/>
                    </a:schemeClr>
                  </a:outerShdw>
                </a:effectLst>
              </a:rPr>
              <a:t>设计高度可达到</a:t>
            </a:r>
            <a:r>
              <a:rPr lang="en-US" altLang="zh-CN" sz="3600" dirty="0" smtClean="0">
                <a:effectLst>
                  <a:outerShdw blurRad="38100" dist="19050" dir="2700000" algn="tl" rotWithShape="0">
                    <a:schemeClr val="dk1">
                      <a:alpha val="40000"/>
                    </a:schemeClr>
                  </a:outerShdw>
                </a:effectLst>
              </a:rPr>
              <a:t>100m</a:t>
            </a:r>
            <a:r>
              <a:rPr lang="zh-CN" altLang="en-US" sz="3600" dirty="0" smtClean="0">
                <a:effectLst>
                  <a:outerShdw blurRad="38100" dist="19050" dir="2700000" algn="tl" rotWithShape="0">
                    <a:schemeClr val="dk1">
                      <a:alpha val="40000"/>
                    </a:schemeClr>
                  </a:outerShdw>
                </a:effectLst>
              </a:rPr>
              <a:t>高度</a:t>
            </a:r>
            <a:endParaRPr lang="zh-CN" altLang="en-US" sz="3600" dirty="0">
              <a:solidFill>
                <a:schemeClr val="tx1"/>
              </a:solidFill>
              <a:effectLst>
                <a:outerShdw blurRad="38100" dist="19050" dir="2700000" algn="tl" rotWithShape="0">
                  <a:schemeClr val="dk1">
                    <a:alpha val="40000"/>
                  </a:schemeClr>
                </a:outerShdw>
              </a:effectLst>
            </a:endParaRPr>
          </a:p>
          <a:p>
            <a:r>
              <a:rPr lang="zh-CN" altLang="en-US" sz="3600" dirty="0">
                <a:solidFill>
                  <a:schemeClr val="tx1"/>
                </a:solidFill>
                <a:effectLst>
                  <a:outerShdw blurRad="38100" dist="19050" dir="2700000" algn="tl" rotWithShape="0">
                    <a:schemeClr val="dk1">
                      <a:alpha val="40000"/>
                    </a:schemeClr>
                  </a:outerShdw>
                </a:effectLst>
              </a:rPr>
              <a:t>设计便捷</a:t>
            </a:r>
            <a:r>
              <a:rPr lang="en-US" altLang="zh-CN" sz="3600" dirty="0">
                <a:solidFill>
                  <a:schemeClr val="tx1"/>
                </a:solidFill>
                <a:effectLst>
                  <a:outerShdw blurRad="38100" dist="19050" dir="2700000" algn="tl" rotWithShape="0">
                    <a:schemeClr val="dk1">
                      <a:alpha val="40000"/>
                    </a:schemeClr>
                  </a:outerShdw>
                </a:effectLst>
              </a:rPr>
              <a:t>——</a:t>
            </a:r>
            <a:r>
              <a:rPr lang="zh-CN" altLang="en-US" sz="3600" dirty="0">
                <a:solidFill>
                  <a:schemeClr val="tx1"/>
                </a:solidFill>
                <a:effectLst>
                  <a:outerShdw blurRad="38100" dist="19050" dir="2700000" algn="tl" rotWithShape="0">
                    <a:schemeClr val="dk1">
                      <a:alpha val="40000"/>
                    </a:schemeClr>
                  </a:outerShdw>
                </a:effectLst>
              </a:rPr>
              <a:t>地标已于</a:t>
            </a:r>
            <a:r>
              <a:rPr lang="en-US" altLang="zh-CN" sz="3600" dirty="0">
                <a:solidFill>
                  <a:schemeClr val="tx1"/>
                </a:solidFill>
                <a:effectLst>
                  <a:outerShdw blurRad="38100" dist="19050" dir="2700000" algn="tl" rotWithShape="0">
                    <a:schemeClr val="dk1">
                      <a:alpha val="40000"/>
                    </a:schemeClr>
                  </a:outerShdw>
                </a:effectLst>
              </a:rPr>
              <a:t>2018</a:t>
            </a:r>
            <a:r>
              <a:rPr lang="zh-CN" altLang="en-US" sz="3600" dirty="0">
                <a:solidFill>
                  <a:schemeClr val="tx1"/>
                </a:solidFill>
                <a:effectLst>
                  <a:outerShdw blurRad="38100" dist="19050" dir="2700000" algn="tl" rotWithShape="0">
                    <a:schemeClr val="dk1">
                      <a:alpha val="40000"/>
                    </a:schemeClr>
                  </a:outerShdw>
                </a:effectLst>
              </a:rPr>
              <a:t>年</a:t>
            </a:r>
            <a:r>
              <a:rPr lang="en-US" altLang="zh-CN" sz="3600" dirty="0">
                <a:solidFill>
                  <a:schemeClr val="tx1"/>
                </a:solidFill>
                <a:effectLst>
                  <a:outerShdw blurRad="38100" dist="19050" dir="2700000" algn="tl" rotWithShape="0">
                    <a:schemeClr val="dk1">
                      <a:alpha val="40000"/>
                    </a:schemeClr>
                  </a:outerShdw>
                </a:effectLst>
              </a:rPr>
              <a:t>1</a:t>
            </a:r>
            <a:r>
              <a:rPr lang="zh-CN" altLang="en-US" sz="3600" dirty="0">
                <a:solidFill>
                  <a:schemeClr val="tx1"/>
                </a:solidFill>
                <a:effectLst>
                  <a:outerShdw blurRad="38100" dist="19050" dir="2700000" algn="tl" rotWithShape="0">
                    <a:schemeClr val="dk1">
                      <a:alpha val="40000"/>
                    </a:schemeClr>
                  </a:outerShdw>
                </a:effectLst>
              </a:rPr>
              <a:t>月</a:t>
            </a:r>
            <a:r>
              <a:rPr lang="en-US" altLang="zh-CN" sz="3600" dirty="0">
                <a:solidFill>
                  <a:schemeClr val="tx1"/>
                </a:solidFill>
                <a:effectLst>
                  <a:outerShdw blurRad="38100" dist="19050" dir="2700000" algn="tl" rotWithShape="0">
                    <a:schemeClr val="dk1">
                      <a:alpha val="40000"/>
                    </a:schemeClr>
                  </a:outerShdw>
                </a:effectLst>
              </a:rPr>
              <a:t>1</a:t>
            </a:r>
            <a:r>
              <a:rPr lang="zh-CN" altLang="en-US" sz="3600" dirty="0">
                <a:solidFill>
                  <a:schemeClr val="tx1"/>
                </a:solidFill>
                <a:effectLst>
                  <a:outerShdw blurRad="38100" dist="19050" dir="2700000" algn="tl" rotWithShape="0">
                    <a:schemeClr val="dk1">
                      <a:alpha val="40000"/>
                    </a:schemeClr>
                  </a:outerShdw>
                </a:effectLst>
              </a:rPr>
              <a:t>日实</a:t>
            </a:r>
            <a:r>
              <a:rPr lang="zh-CN" altLang="en-US" sz="3600" dirty="0" smtClean="0">
                <a:solidFill>
                  <a:schemeClr val="tx1"/>
                </a:solidFill>
                <a:effectLst>
                  <a:outerShdw blurRad="38100" dist="19050" dir="2700000" algn="tl" rotWithShape="0">
                    <a:schemeClr val="dk1">
                      <a:alpha val="40000"/>
                    </a:schemeClr>
                  </a:outerShdw>
                </a:effectLst>
              </a:rPr>
              <a:t>施</a:t>
            </a:r>
            <a:endParaRPr lang="en-US" altLang="zh-CN" sz="3600" dirty="0" smtClean="0">
              <a:solidFill>
                <a:schemeClr val="tx1"/>
              </a:solidFill>
              <a:effectLst>
                <a:outerShdw blurRad="38100" dist="19050" dir="2700000" algn="tl" rotWithShape="0">
                  <a:schemeClr val="dk1">
                    <a:alpha val="40000"/>
                  </a:schemeClr>
                </a:outerShdw>
              </a:effectLst>
            </a:endParaRPr>
          </a:p>
          <a:p>
            <a:r>
              <a:rPr lang="zh-CN" altLang="en-US" sz="3600" dirty="0" smtClean="0">
                <a:solidFill>
                  <a:schemeClr val="tx1"/>
                </a:solidFill>
                <a:effectLst>
                  <a:outerShdw blurRad="38100" dist="19050" dir="2700000" algn="tl" rotWithShape="0">
                    <a:schemeClr val="dk1">
                      <a:alpha val="40000"/>
                    </a:schemeClr>
                  </a:outerShdw>
                </a:effectLst>
              </a:rPr>
              <a:t>使</a:t>
            </a:r>
            <a:r>
              <a:rPr lang="zh-CN" altLang="en-US" sz="3600" dirty="0">
                <a:solidFill>
                  <a:schemeClr val="tx1"/>
                </a:solidFill>
                <a:effectLst>
                  <a:outerShdw blurRad="38100" dist="19050" dir="2700000" algn="tl" rotWithShape="0">
                    <a:schemeClr val="dk1">
                      <a:alpha val="40000"/>
                    </a:schemeClr>
                  </a:outerShdw>
                </a:effectLst>
              </a:rPr>
              <a:t>用成熟</a:t>
            </a:r>
            <a:r>
              <a:rPr lang="en-US" altLang="zh-CN" sz="3600" dirty="0">
                <a:solidFill>
                  <a:schemeClr val="tx1"/>
                </a:solidFill>
                <a:effectLst>
                  <a:outerShdw blurRad="38100" dist="19050" dir="2700000" algn="tl" rotWithShape="0">
                    <a:schemeClr val="dk1">
                      <a:alpha val="40000"/>
                    </a:schemeClr>
                  </a:outerShdw>
                </a:effectLst>
              </a:rPr>
              <a:t>——</a:t>
            </a:r>
            <a:r>
              <a:rPr lang="zh-CN" altLang="en-US" sz="3600" dirty="0">
                <a:solidFill>
                  <a:schemeClr val="tx1"/>
                </a:solidFill>
                <a:effectLst>
                  <a:outerShdw blurRad="38100" dist="19050" dir="2700000" algn="tl" rotWithShape="0">
                    <a:schemeClr val="dk1">
                      <a:alpha val="40000"/>
                    </a:schemeClr>
                  </a:outerShdw>
                </a:effectLst>
              </a:rPr>
              <a:t>实际应</a:t>
            </a:r>
            <a:r>
              <a:rPr lang="zh-CN" altLang="en-US" sz="3600" dirty="0" smtClean="0">
                <a:solidFill>
                  <a:schemeClr val="tx1"/>
                </a:solidFill>
                <a:effectLst>
                  <a:outerShdw blurRad="38100" dist="19050" dir="2700000" algn="tl" rotWithShape="0">
                    <a:schemeClr val="dk1">
                      <a:alpha val="40000"/>
                    </a:schemeClr>
                  </a:outerShdw>
                </a:effectLst>
              </a:rPr>
              <a:t>用</a:t>
            </a:r>
            <a:r>
              <a:rPr lang="zh-CN" altLang="en-US" sz="3600" dirty="0" smtClean="0">
                <a:effectLst>
                  <a:outerShdw blurRad="38100" dist="19050" dir="2700000" algn="tl" rotWithShape="0">
                    <a:schemeClr val="dk1">
                      <a:alpha val="40000"/>
                    </a:schemeClr>
                  </a:outerShdw>
                </a:effectLst>
              </a:rPr>
              <a:t>案例多，</a:t>
            </a:r>
            <a:r>
              <a:rPr lang="zh-CN" altLang="en-US" sz="3600" dirty="0" smtClean="0">
                <a:solidFill>
                  <a:schemeClr val="tx1"/>
                </a:solidFill>
                <a:effectLst>
                  <a:outerShdw blurRad="38100" dist="19050" dir="2700000" algn="tl" rotWithShape="0">
                    <a:schemeClr val="dk1">
                      <a:alpha val="40000"/>
                    </a:schemeClr>
                  </a:outerShdw>
                </a:effectLst>
              </a:rPr>
              <a:t>方</a:t>
            </a:r>
            <a:r>
              <a:rPr lang="zh-CN" altLang="en-US" sz="3600" dirty="0">
                <a:solidFill>
                  <a:schemeClr val="tx1"/>
                </a:solidFill>
                <a:effectLst>
                  <a:outerShdw blurRad="38100" dist="19050" dir="2700000" algn="tl" rotWithShape="0">
                    <a:schemeClr val="dk1">
                      <a:alpha val="40000"/>
                    </a:schemeClr>
                  </a:outerShdw>
                </a:effectLst>
              </a:rPr>
              <a:t>便考察参观</a:t>
            </a:r>
          </a:p>
        </p:txBody>
      </p:sp>
      <p:sp>
        <p:nvSpPr>
          <p:cNvPr id="5" name="TextBox 4"/>
          <p:cNvSpPr txBox="1"/>
          <p:nvPr/>
        </p:nvSpPr>
        <p:spPr>
          <a:xfrm>
            <a:off x="1651000" y="1028700"/>
            <a:ext cx="2755900" cy="707886"/>
          </a:xfrm>
          <a:prstGeom prst="rect">
            <a:avLst/>
          </a:prstGeom>
          <a:noFill/>
        </p:spPr>
        <p:txBody>
          <a:bodyPr wrap="square" rtlCol="0">
            <a:spAutoFit/>
          </a:bodyPr>
          <a:lstStyle/>
          <a:p>
            <a:r>
              <a:rPr lang="zh-CN" altLang="en-US" sz="4000" b="1" dirty="0" smtClean="0"/>
              <a:t>小结：</a:t>
            </a:r>
            <a:endParaRPr lang="zh-CN" altLang="en-US" sz="4000" b="1" dirty="0"/>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p:nvPr>
            <p:custDataLst>
              <p:tags r:id="rId2"/>
            </p:custDataLst>
          </p:nvPr>
        </p:nvSpPr>
        <p:spPr>
          <a:xfrm>
            <a:off x="1497965" y="3247390"/>
            <a:ext cx="9196705" cy="923330"/>
          </a:xfrm>
          <a:prstGeom prst="rect">
            <a:avLst/>
          </a:prstGeom>
          <a:noFill/>
        </p:spPr>
        <p:txBody>
          <a:bodyPr wrap="square" rtlCol="0">
            <a:spAutoFit/>
          </a:bodyPr>
          <a:lstStyle/>
          <a:p>
            <a:pPr marR="0" algn="ctr" defTabSz="914400" fontAlgn="auto">
              <a:spcBef>
                <a:spcPts val="0"/>
              </a:spcBef>
              <a:spcAft>
                <a:spcPts val="0"/>
              </a:spcAft>
              <a:buClrTx/>
              <a:buSzTx/>
              <a:buFontTx/>
              <a:defRPr/>
            </a:pPr>
            <a:r>
              <a:rPr lang="zh-CN" altLang="en-US" sz="5400" spc="150" dirty="0">
                <a:solidFill>
                  <a:schemeClr val="tx1">
                    <a:lumMod val="75000"/>
                    <a:lumOff val="25000"/>
                  </a:schemeClr>
                </a:solidFill>
                <a:latin typeface="Arial" panose="020B0604020202020204" pitchFamily="34" charset="0"/>
                <a:ea typeface="微软雅黑" panose="020B0503020204020204" pitchFamily="34" charset="-122"/>
                <a:cs typeface="Gen Jyuu GothicL Medium" panose="020B0302020203020207" pitchFamily="34" charset="-128"/>
                <a:sym typeface="+mn-lt"/>
              </a:rPr>
              <a:t>背筋增强装饰</a:t>
            </a:r>
            <a:r>
              <a:rPr lang="en-US" altLang="zh-CN" sz="5400" spc="150" dirty="0" smtClean="0">
                <a:solidFill>
                  <a:schemeClr val="tx1">
                    <a:lumMod val="75000"/>
                    <a:lumOff val="25000"/>
                  </a:schemeClr>
                </a:solidFill>
                <a:latin typeface="Arial" panose="020B0604020202020204" pitchFamily="34" charset="0"/>
                <a:ea typeface="微软雅黑" panose="020B0503020204020204" pitchFamily="34" charset="-122"/>
                <a:cs typeface="Gen Jyuu GothicL Medium" panose="020B0302020203020207" pitchFamily="34" charset="-128"/>
                <a:sym typeface="+mn-lt"/>
              </a:rPr>
              <a:t>板</a:t>
            </a:r>
            <a:r>
              <a:rPr lang="zh-CN" altLang="en-US" sz="5400" spc="150" dirty="0" smtClean="0">
                <a:solidFill>
                  <a:schemeClr val="tx1">
                    <a:lumMod val="75000"/>
                    <a:lumOff val="25000"/>
                  </a:schemeClr>
                </a:solidFill>
                <a:latin typeface="Arial" panose="020B0604020202020204" pitchFamily="34" charset="0"/>
                <a:ea typeface="微软雅黑" panose="020B0503020204020204" pitchFamily="34" charset="-122"/>
                <a:cs typeface="Gen Jyuu GothicL Medium" panose="020B0302020203020207" pitchFamily="34" charset="-128"/>
                <a:sym typeface="+mn-lt"/>
              </a:rPr>
              <a:t>外保温系统</a:t>
            </a:r>
            <a:endParaRPr lang="en-US" altLang="zh-CN" sz="5400" spc="150" dirty="0">
              <a:solidFill>
                <a:schemeClr val="tx1">
                  <a:lumMod val="75000"/>
                  <a:lumOff val="25000"/>
                </a:schemeClr>
              </a:solidFill>
              <a:latin typeface="Arial" panose="020B0604020202020204" pitchFamily="34" charset="0"/>
              <a:ea typeface="微软雅黑" panose="020B0503020204020204" pitchFamily="34" charset="-122"/>
              <a:cs typeface="Gen Jyuu GothicL Medium" panose="020B0302020203020207" pitchFamily="34" charset="-128"/>
              <a:sym typeface="+mn-lt"/>
            </a:endParaRPr>
          </a:p>
        </p:txBody>
      </p:sp>
      <p:cxnSp>
        <p:nvCxnSpPr>
          <p:cNvPr id="7" name="直接连接符 6"/>
          <p:cNvCxnSpPr/>
          <p:nvPr/>
        </p:nvCxnSpPr>
        <p:spPr>
          <a:xfrm flipV="1">
            <a:off x="0" y="4152900"/>
            <a:ext cx="12192000" cy="0"/>
          </a:xfrm>
          <a:prstGeom prst="line">
            <a:avLst/>
          </a:prstGeom>
          <a:ln>
            <a:solidFill>
              <a:srgbClr val="FEC200"/>
            </a:solidFill>
          </a:ln>
        </p:spPr>
        <p:style>
          <a:lnRef idx="1">
            <a:schemeClr val="accent6"/>
          </a:lnRef>
          <a:fillRef idx="0">
            <a:schemeClr val="accent6"/>
          </a:fillRef>
          <a:effectRef idx="0">
            <a:schemeClr val="accent6"/>
          </a:effectRef>
          <a:fontRef idx="minor">
            <a:schemeClr val="tx1"/>
          </a:fontRef>
        </p:style>
      </p:cxnSp>
      <p:sp>
        <p:nvSpPr>
          <p:cNvPr id="9" name="TextBox 8"/>
          <p:cNvSpPr txBox="1"/>
          <p:nvPr/>
        </p:nvSpPr>
        <p:spPr>
          <a:xfrm>
            <a:off x="6553200" y="4432300"/>
            <a:ext cx="3937000" cy="461665"/>
          </a:xfrm>
          <a:prstGeom prst="rect">
            <a:avLst/>
          </a:prstGeom>
          <a:noFill/>
        </p:spPr>
        <p:txBody>
          <a:bodyPr wrap="square" rtlCol="0">
            <a:spAutoFit/>
          </a:bodyPr>
          <a:lstStyle/>
          <a:p>
            <a:r>
              <a:rPr lang="zh-CN" altLang="en-US" sz="2400" dirty="0" smtClean="0"/>
              <a:t>一种新型的节能</a:t>
            </a:r>
            <a:r>
              <a:rPr lang="zh-CN" altLang="en-US" sz="2400" b="1" dirty="0" smtClean="0">
                <a:solidFill>
                  <a:srgbClr val="FF0000"/>
                </a:solidFill>
              </a:rPr>
              <a:t>类幕墙</a:t>
            </a:r>
            <a:r>
              <a:rPr lang="zh-CN" altLang="en-US" sz="2400" dirty="0" smtClean="0"/>
              <a:t>系统</a:t>
            </a:r>
            <a:endParaRPr lang="zh-CN" altLang="en-US" sz="24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000"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
          <p:cNvSpPr txBox="1"/>
          <p:nvPr/>
        </p:nvSpPr>
        <p:spPr>
          <a:xfrm>
            <a:off x="734974" y="2229099"/>
            <a:ext cx="4309044" cy="2995930"/>
          </a:xfrm>
          <a:prstGeom prst="rect">
            <a:avLst/>
          </a:prstGeom>
          <a:noFill/>
          <a:ln w="9525">
            <a:noFill/>
          </a:ln>
        </p:spPr>
        <p:txBody>
          <a:bodyPr wrap="square" anchor="t">
            <a:spAutoFit/>
          </a:bodyPr>
          <a:lstStyle/>
          <a:p>
            <a:pPr>
              <a:lnSpc>
                <a:spcPct val="140000"/>
              </a:lnSpc>
            </a:pPr>
            <a:r>
              <a:rPr lang="zh-CN" altLang="en-US" sz="2275" b="1" dirty="0" smtClean="0">
                <a:latin typeface="微软雅黑" panose="020B0503020204020204" pitchFamily="34" charset="-122"/>
                <a:ea typeface="微软雅黑" panose="020B0503020204020204" pitchFamily="34" charset="-122"/>
                <a:sym typeface="+mn-ea"/>
              </a:rPr>
              <a:t>背筋增强装饰板外墙外保温系统</a:t>
            </a:r>
            <a:r>
              <a:rPr lang="en-US" altLang="zh-CN" sz="2275" b="1" dirty="0" smtClean="0">
                <a:latin typeface="微软雅黑" panose="020B0503020204020204" pitchFamily="34" charset="-122"/>
                <a:ea typeface="微软雅黑" panose="020B0503020204020204" pitchFamily="34" charset="-122"/>
                <a:sym typeface="+mn-ea"/>
              </a:rPr>
              <a:t>:</a:t>
            </a:r>
            <a:endParaRPr lang="en-US" altLang="zh-CN" sz="1705" b="1" dirty="0" smtClean="0">
              <a:latin typeface="微软雅黑" panose="020B0503020204020204" pitchFamily="34" charset="-122"/>
              <a:ea typeface="微软雅黑" panose="020B0503020204020204" pitchFamily="34" charset="-122"/>
              <a:sym typeface="+mn-ea"/>
            </a:endParaRPr>
          </a:p>
          <a:p>
            <a:pPr>
              <a:lnSpc>
                <a:spcPct val="140000"/>
              </a:lnSpc>
            </a:pPr>
            <a:endParaRPr lang="zh-CN" altLang="en-US" sz="1705" dirty="0" smtClean="0">
              <a:solidFill>
                <a:schemeClr val="tx1"/>
              </a:solidFill>
              <a:latin typeface="微软雅黑" panose="020B0503020204020204" pitchFamily="34" charset="-122"/>
              <a:ea typeface="微软雅黑" panose="020B0503020204020204" pitchFamily="34" charset="-122"/>
              <a:sym typeface="+mn-ea"/>
            </a:endParaRPr>
          </a:p>
          <a:p>
            <a:pPr>
              <a:lnSpc>
                <a:spcPct val="140000"/>
              </a:lnSpc>
            </a:pPr>
            <a:r>
              <a:rPr lang="zh-CN" altLang="en-US" sz="1705" dirty="0" smtClean="0">
                <a:latin typeface="宋体" panose="02010600030101010101" pitchFamily="2" charset="-122"/>
                <a:sym typeface="+mn-ea"/>
              </a:rPr>
              <a:t>    </a:t>
            </a:r>
            <a:r>
              <a:rPr lang="zh-CN" altLang="en-US" sz="1895" dirty="0" smtClean="0">
                <a:latin typeface="宋体" panose="02010600030101010101" pitchFamily="2" charset="-122"/>
                <a:sym typeface="+mn-ea"/>
              </a:rPr>
              <a:t>由背筋增强装饰板、连接件、金属构架、保温材料、圆盘锚栓、嵌缝材料和密封胶</a:t>
            </a:r>
            <a:r>
              <a:rPr lang="zh-CN" altLang="en-US" sz="1895" dirty="0">
                <a:latin typeface="宋体" panose="02010600030101010101" pitchFamily="2" charset="-122"/>
                <a:sym typeface="+mn-ea"/>
              </a:rPr>
              <a:t>等</a:t>
            </a:r>
            <a:r>
              <a:rPr lang="zh-CN" altLang="en-US" sz="1895" dirty="0" smtClean="0">
                <a:latin typeface="宋体" panose="02010600030101010101" pitchFamily="2" charset="-122"/>
                <a:sym typeface="+mn-ea"/>
              </a:rPr>
              <a:t>材料构成，安装</a:t>
            </a:r>
            <a:r>
              <a:rPr lang="zh-CN" altLang="en-US" sz="1895" dirty="0">
                <a:solidFill>
                  <a:schemeClr val="tx1"/>
                </a:solidFill>
                <a:latin typeface="宋体" panose="02010600030101010101" pitchFamily="2" charset="-122"/>
                <a:sym typeface="+mn-ea"/>
              </a:rPr>
              <a:t>在建筑外墙外表面不承担主体结构荷载与作用的</a:t>
            </a:r>
            <a:r>
              <a:rPr lang="zh-CN" altLang="en-US" sz="1895" dirty="0">
                <a:latin typeface="宋体" panose="02010600030101010101" pitchFamily="2" charset="-122"/>
                <a:sym typeface="+mn-ea"/>
              </a:rPr>
              <a:t>构造总称。</a:t>
            </a:r>
            <a:r>
              <a:rPr lang="zh-CN" altLang="en-US" sz="1895" dirty="0">
                <a:solidFill>
                  <a:schemeClr val="tx1"/>
                </a:solidFill>
                <a:latin typeface="宋体" panose="02010600030101010101" pitchFamily="2" charset="-122"/>
              </a:rPr>
              <a:t>     </a:t>
            </a:r>
            <a:r>
              <a:rPr lang="zh-CN" altLang="en-US" sz="1705" dirty="0">
                <a:solidFill>
                  <a:schemeClr val="tx1"/>
                </a:solidFill>
                <a:latin typeface="宋体" panose="02010600030101010101" pitchFamily="2" charset="-122"/>
              </a:rPr>
              <a:t>          </a:t>
            </a:r>
            <a:endParaRPr lang="zh-CN" altLang="en-US" sz="1705" dirty="0">
              <a:solidFill>
                <a:schemeClr val="tx1"/>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5417668" y="1154919"/>
            <a:ext cx="5662507" cy="4823817"/>
            <a:chOff x="9248" y="2043"/>
            <a:chExt cx="9405" cy="8012"/>
          </a:xfrm>
        </p:grpSpPr>
        <p:sp>
          <p:nvSpPr>
            <p:cNvPr id="4" name="矩形 3"/>
            <p:cNvSpPr/>
            <p:nvPr/>
          </p:nvSpPr>
          <p:spPr>
            <a:xfrm>
              <a:off x="9248" y="2043"/>
              <a:ext cx="9405" cy="80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3035" b="1" strike="noStrike" noProof="1">
                <a:solidFill>
                  <a:schemeClr val="bg2"/>
                </a:solidFill>
                <a:latin typeface="微软雅黑" panose="020B0503020204020204" pitchFamily="34" charset="-122"/>
                <a:ea typeface="微软雅黑" panose="020B0503020204020204" pitchFamily="34" charset="-122"/>
              </a:endParaRPr>
            </a:p>
          </p:txBody>
        </p:sp>
        <p:pic>
          <p:nvPicPr>
            <p:cNvPr id="5" name="Picture 2" descr="C:\Users\Administrator\Desktop\1.jpg1"/>
            <p:cNvPicPr>
              <a:picLocks noChangeAspect="1" noChangeArrowheads="1"/>
            </p:cNvPicPr>
            <p:nvPr/>
          </p:nvPicPr>
          <p:blipFill>
            <a:blip r:embed="rId3" cstate="print"/>
            <a:srcRect l="19022" t="-1054" r="26124" b="-779"/>
            <a:stretch>
              <a:fillRect/>
            </a:stretch>
          </p:blipFill>
          <p:spPr bwMode="auto">
            <a:xfrm>
              <a:off x="15015" y="3233"/>
              <a:ext cx="3144" cy="5948"/>
            </a:xfrm>
            <a:prstGeom prst="rect">
              <a:avLst/>
            </a:prstGeom>
            <a:noFill/>
            <a:ln>
              <a:noFill/>
            </a:ln>
          </p:spPr>
        </p:pic>
      </p:grpSp>
      <p:pic>
        <p:nvPicPr>
          <p:cNvPr id="6" name="图片 5" descr="C:\Users\Administrator\Desktop\图集节点0619_t3 Model (1)_看图王.png"/>
          <p:cNvPicPr/>
          <p:nvPr/>
        </p:nvPicPr>
        <p:blipFill>
          <a:blip r:embed="rId4" cstate="print"/>
          <a:srcRect/>
          <a:stretch>
            <a:fillRect/>
          </a:stretch>
        </p:blipFill>
        <p:spPr bwMode="auto">
          <a:xfrm>
            <a:off x="5545734" y="1527017"/>
            <a:ext cx="3243263" cy="4045443"/>
          </a:xfrm>
          <a:prstGeom prst="rect">
            <a:avLst/>
          </a:prstGeom>
          <a:noFill/>
          <a:ln w="9525">
            <a:noFill/>
            <a:miter lim="800000"/>
            <a:headEnd/>
            <a:tailEnd/>
          </a:ln>
        </p:spPr>
      </p:pic>
    </p:spTree>
    <p:custDataLst>
      <p:tags r:id="rId1"/>
    </p:custDataLst>
  </p:cSld>
  <p:clrMapOvr>
    <a:masterClrMapping/>
  </p:clrMapOvr>
  <mc:AlternateContent xmlns:mc="http://schemas.openxmlformats.org/markup-compatibility/2006">
    <mc:Choice xmlns="" xmlns:p14="http://schemas.microsoft.com/office/powerpoint/2010/main" Requires="p14">
      <p:transition p14:dur="50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
          <p:cNvSpPr txBox="1"/>
          <p:nvPr/>
        </p:nvSpPr>
        <p:spPr>
          <a:xfrm>
            <a:off x="853312" y="2304405"/>
            <a:ext cx="4309044" cy="2991075"/>
          </a:xfrm>
          <a:prstGeom prst="rect">
            <a:avLst/>
          </a:prstGeom>
          <a:noFill/>
          <a:ln w="9525">
            <a:noFill/>
          </a:ln>
        </p:spPr>
        <p:txBody>
          <a:bodyPr wrap="square" anchor="t">
            <a:spAutoFit/>
          </a:bodyPr>
          <a:lstStyle/>
          <a:p>
            <a:pPr>
              <a:lnSpc>
                <a:spcPct val="140000"/>
              </a:lnSpc>
            </a:pPr>
            <a:r>
              <a:rPr lang="zh-CN" altLang="en-US" sz="2275" b="1" dirty="0" smtClean="0">
                <a:latin typeface="微软雅黑" panose="020B0503020204020204" pitchFamily="34" charset="-122"/>
                <a:ea typeface="微软雅黑" panose="020B0503020204020204" pitchFamily="34" charset="-122"/>
                <a:sym typeface="+mn-ea"/>
              </a:rPr>
              <a:t>背筋增强装饰板</a:t>
            </a:r>
            <a:r>
              <a:rPr lang="en-US" altLang="zh-CN" sz="2275" b="1" dirty="0" smtClean="0">
                <a:latin typeface="微软雅黑" panose="020B0503020204020204" pitchFamily="34" charset="-122"/>
                <a:ea typeface="微软雅黑" panose="020B0503020204020204" pitchFamily="34" charset="-122"/>
                <a:sym typeface="+mn-ea"/>
              </a:rPr>
              <a:t>:</a:t>
            </a:r>
            <a:endParaRPr lang="en-US" altLang="zh-CN" sz="1705" b="1" dirty="0" smtClean="0">
              <a:latin typeface="微软雅黑" panose="020B0503020204020204" pitchFamily="34" charset="-122"/>
              <a:ea typeface="微软雅黑" panose="020B0503020204020204" pitchFamily="34" charset="-122"/>
              <a:sym typeface="+mn-ea"/>
            </a:endParaRPr>
          </a:p>
          <a:p>
            <a:pPr>
              <a:lnSpc>
                <a:spcPct val="140000"/>
              </a:lnSpc>
            </a:pPr>
            <a:endParaRPr lang="zh-CN" altLang="en-US" sz="1705" dirty="0" smtClean="0">
              <a:solidFill>
                <a:schemeClr val="tx1"/>
              </a:solidFill>
              <a:latin typeface="微软雅黑" panose="020B0503020204020204" pitchFamily="34" charset="-122"/>
              <a:ea typeface="微软雅黑" panose="020B0503020204020204" pitchFamily="34" charset="-122"/>
              <a:sym typeface="+mn-ea"/>
            </a:endParaRPr>
          </a:p>
          <a:p>
            <a:pPr>
              <a:lnSpc>
                <a:spcPct val="140000"/>
              </a:lnSpc>
            </a:pPr>
            <a:r>
              <a:rPr lang="zh-CN" altLang="en-US" sz="1705" dirty="0" smtClean="0">
                <a:latin typeface="宋体" panose="02010600030101010101" pitchFamily="2" charset="-122"/>
                <a:sym typeface="+mn-ea"/>
              </a:rPr>
              <a:t>    </a:t>
            </a:r>
            <a:r>
              <a:rPr lang="zh-CN" altLang="en-US" sz="1895" dirty="0" smtClean="0">
                <a:latin typeface="宋体" panose="02010600030101010101" pitchFamily="2" charset="-122"/>
                <a:sym typeface="+mn-ea"/>
              </a:rPr>
              <a:t>由纤维增强水泥板或纤维增强硅酸钙板、</a:t>
            </a:r>
            <a:r>
              <a:rPr lang="zh-CN" altLang="en-US" sz="1895" dirty="0">
                <a:latin typeface="宋体" panose="02010600030101010101" pitchFamily="2" charset="-122"/>
                <a:sym typeface="+mn-ea"/>
              </a:rPr>
              <a:t>金</a:t>
            </a:r>
            <a:r>
              <a:rPr lang="zh-CN" altLang="en-US" sz="1895" dirty="0" smtClean="0">
                <a:latin typeface="宋体" panose="02010600030101010101" pitchFamily="2" charset="-122"/>
                <a:sym typeface="+mn-ea"/>
              </a:rPr>
              <a:t>属背筋（加劲肋）和转接件</a:t>
            </a:r>
            <a:r>
              <a:rPr lang="zh-CN" altLang="en-US" sz="1895" dirty="0">
                <a:latin typeface="宋体" panose="02010600030101010101" pitchFamily="2" charset="-122"/>
                <a:sym typeface="+mn-ea"/>
              </a:rPr>
              <a:t>等</a:t>
            </a:r>
            <a:r>
              <a:rPr lang="zh-CN" altLang="en-US" sz="1895" dirty="0" smtClean="0">
                <a:latin typeface="宋体" panose="02010600030101010101" pitchFamily="2" charset="-122"/>
                <a:sym typeface="+mn-ea"/>
              </a:rPr>
              <a:t>材料组成，</a:t>
            </a:r>
            <a:r>
              <a:rPr lang="zh-CN" altLang="en-US" sz="1895" dirty="0">
                <a:latin typeface="宋体" panose="02010600030101010101" pitchFamily="2" charset="-122"/>
                <a:sym typeface="+mn-ea"/>
              </a:rPr>
              <a:t>在工厂加工制成的具有装饰功能</a:t>
            </a:r>
            <a:r>
              <a:rPr lang="zh-CN" altLang="en-US" sz="1895" dirty="0" smtClean="0">
                <a:latin typeface="宋体" panose="02010600030101010101" pitchFamily="2" charset="-122"/>
                <a:sym typeface="+mn-ea"/>
              </a:rPr>
              <a:t>的板</a:t>
            </a:r>
            <a:r>
              <a:rPr lang="zh-CN" altLang="en-US" sz="1895" dirty="0">
                <a:latin typeface="宋体" panose="02010600030101010101" pitchFamily="2" charset="-122"/>
                <a:sym typeface="+mn-ea"/>
              </a:rPr>
              <a:t>材</a:t>
            </a:r>
            <a:r>
              <a:rPr lang="zh-CN" altLang="en-US" sz="1895" dirty="0" smtClean="0">
                <a:latin typeface="宋体" panose="02010600030101010101" pitchFamily="2" charset="-122"/>
                <a:sym typeface="+mn-ea"/>
              </a:rPr>
              <a:t>。</a:t>
            </a:r>
          </a:p>
          <a:p>
            <a:pPr>
              <a:lnSpc>
                <a:spcPct val="140000"/>
              </a:lnSpc>
            </a:pPr>
            <a:r>
              <a:rPr lang="zh-CN" altLang="en-US" sz="1895" dirty="0">
                <a:solidFill>
                  <a:schemeClr val="tx1"/>
                </a:solidFill>
                <a:latin typeface="宋体" panose="02010600030101010101" pitchFamily="2" charset="-122"/>
              </a:rPr>
              <a:t>     </a:t>
            </a:r>
            <a:r>
              <a:rPr lang="zh-CN" altLang="en-US" sz="1705" dirty="0">
                <a:solidFill>
                  <a:schemeClr val="tx1"/>
                </a:solidFill>
                <a:latin typeface="宋体" panose="02010600030101010101" pitchFamily="2" charset="-122"/>
              </a:rPr>
              <a:t>          </a:t>
            </a:r>
            <a:endParaRPr lang="zh-CN" altLang="en-US" sz="1705" dirty="0">
              <a:solidFill>
                <a:schemeClr val="tx1"/>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5449942" y="2119256"/>
            <a:ext cx="5662507" cy="2818504"/>
            <a:chOff x="5363878" y="2119256"/>
            <a:chExt cx="5662507" cy="2818504"/>
          </a:xfrm>
        </p:grpSpPr>
        <p:sp>
          <p:nvSpPr>
            <p:cNvPr id="3" name="矩形 2"/>
            <p:cNvSpPr/>
            <p:nvPr/>
          </p:nvSpPr>
          <p:spPr>
            <a:xfrm>
              <a:off x="5363878" y="2119256"/>
              <a:ext cx="5662507" cy="28185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3035" b="1" strike="noStrike" noProof="1">
                <a:solidFill>
                  <a:schemeClr val="bg2"/>
                </a:solidFill>
                <a:latin typeface="微软雅黑" panose="020B0503020204020204" pitchFamily="34" charset="-122"/>
                <a:ea typeface="微软雅黑" panose="020B0503020204020204" pitchFamily="34" charset="-122"/>
              </a:endParaRPr>
            </a:p>
          </p:txBody>
        </p:sp>
        <p:pic>
          <p:nvPicPr>
            <p:cNvPr id="4" name="图片 3" descr="C:\Users\Administrator\Desktop\背筋干挂.jpg"/>
            <p:cNvPicPr/>
            <p:nvPr/>
          </p:nvPicPr>
          <p:blipFill>
            <a:blip r:embed="rId3" cstate="print"/>
            <a:srcRect t="14951" b="24948"/>
            <a:stretch>
              <a:fillRect/>
            </a:stretch>
          </p:blipFill>
          <p:spPr bwMode="auto">
            <a:xfrm>
              <a:off x="5577987" y="2517328"/>
              <a:ext cx="5308752" cy="2043953"/>
            </a:xfrm>
            <a:prstGeom prst="rect">
              <a:avLst/>
            </a:prstGeom>
            <a:noFill/>
            <a:ln w="9525">
              <a:noFill/>
              <a:miter lim="800000"/>
              <a:headEnd/>
              <a:tailEnd/>
            </a:ln>
          </p:spPr>
        </p:pic>
      </p:grpSp>
    </p:spTree>
    <p:custDataLst>
      <p:tags r:id="rId1"/>
    </p:custDataLst>
  </p:cSld>
  <p:clrMapOvr>
    <a:masterClrMapping/>
  </p:clrMapOvr>
  <mc:AlternateContent xmlns:mc="http://schemas.openxmlformats.org/markup-compatibility/2006">
    <mc:Choice xmlns="" xmlns:p14="http://schemas.microsoft.com/office/powerpoint/2010/main" Requires="p14">
      <p:transition p14:dur="50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cstate="print"/>
          <a:srcRect/>
          <a:stretch>
            <a:fillRect/>
          </a:stretch>
        </p:blipFill>
        <p:spPr bwMode="auto">
          <a:xfrm>
            <a:off x="823071" y="1484219"/>
            <a:ext cx="5294495" cy="3464299"/>
          </a:xfrm>
          <a:prstGeom prst="rect">
            <a:avLst/>
          </a:prstGeom>
          <a:noFill/>
          <a:ln w="9525">
            <a:noFill/>
            <a:miter lim="800000"/>
            <a:headEnd/>
            <a:tailEnd/>
          </a:ln>
        </p:spPr>
      </p:pic>
      <p:sp>
        <p:nvSpPr>
          <p:cNvPr id="3" name="TextBox 32"/>
          <p:cNvSpPr txBox="1"/>
          <p:nvPr/>
        </p:nvSpPr>
        <p:spPr>
          <a:xfrm>
            <a:off x="772297" y="891531"/>
            <a:ext cx="5120569" cy="383540"/>
          </a:xfrm>
          <a:prstGeom prst="rect">
            <a:avLst/>
          </a:prstGeom>
          <a:noFill/>
        </p:spPr>
        <p:txBody>
          <a:bodyPr wrap="square" rtlCol="0">
            <a:spAutoFit/>
          </a:bodyPr>
          <a:lstStyle/>
          <a:p>
            <a:r>
              <a:rPr lang="zh-CN" altLang="en-US" sz="1895" dirty="0" smtClean="0">
                <a:latin typeface="+mn-ea"/>
                <a:ea typeface="+mn-ea"/>
                <a:sym typeface="+mn-ea"/>
              </a:rPr>
              <a:t>背筋增强装饰板干挂外保温系统</a:t>
            </a:r>
            <a:r>
              <a:rPr lang="zh-CN" altLang="en-US" sz="1895" dirty="0" smtClean="0">
                <a:latin typeface="+mn-ea"/>
                <a:ea typeface="+mn-ea"/>
              </a:rPr>
              <a:t>性能指标：</a:t>
            </a:r>
            <a:endParaRPr lang="zh-CN" altLang="en-US" sz="1895" dirty="0">
              <a:latin typeface="+mn-ea"/>
              <a:ea typeface="+mn-ea"/>
            </a:endParaRPr>
          </a:p>
        </p:txBody>
      </p:sp>
      <p:sp>
        <p:nvSpPr>
          <p:cNvPr id="4" name="TextBox 32"/>
          <p:cNvSpPr txBox="1"/>
          <p:nvPr/>
        </p:nvSpPr>
        <p:spPr>
          <a:xfrm>
            <a:off x="6786360" y="891531"/>
            <a:ext cx="3680839" cy="383540"/>
          </a:xfrm>
          <a:prstGeom prst="rect">
            <a:avLst/>
          </a:prstGeom>
          <a:noFill/>
        </p:spPr>
        <p:txBody>
          <a:bodyPr wrap="square" rtlCol="0">
            <a:spAutoFit/>
          </a:bodyPr>
          <a:lstStyle/>
          <a:p>
            <a:r>
              <a:rPr lang="zh-CN" altLang="en-US" sz="1895" dirty="0" smtClean="0">
                <a:latin typeface="+mn-ea"/>
                <a:ea typeface="+mn-ea"/>
                <a:sym typeface="+mn-ea"/>
              </a:rPr>
              <a:t>背筋增强装饰板</a:t>
            </a:r>
            <a:r>
              <a:rPr lang="zh-CN" altLang="en-US" sz="1895" dirty="0" smtClean="0">
                <a:latin typeface="+mn-ea"/>
                <a:ea typeface="+mn-ea"/>
              </a:rPr>
              <a:t>性能指标：</a:t>
            </a:r>
            <a:endParaRPr lang="zh-CN" altLang="en-US" sz="1895" dirty="0">
              <a:latin typeface="+mn-ea"/>
              <a:ea typeface="+mn-ea"/>
            </a:endParaRPr>
          </a:p>
        </p:txBody>
      </p:sp>
      <p:pic>
        <p:nvPicPr>
          <p:cNvPr id="86019" name="Picture 3"/>
          <p:cNvPicPr>
            <a:picLocks noChangeAspect="1" noChangeArrowheads="1"/>
          </p:cNvPicPr>
          <p:nvPr/>
        </p:nvPicPr>
        <p:blipFill>
          <a:blip r:embed="rId4" cstate="print"/>
          <a:srcRect/>
          <a:stretch>
            <a:fillRect/>
          </a:stretch>
        </p:blipFill>
        <p:spPr bwMode="auto">
          <a:xfrm>
            <a:off x="6744052" y="1468028"/>
            <a:ext cx="4373144" cy="4524375"/>
          </a:xfrm>
          <a:prstGeom prst="rect">
            <a:avLst/>
          </a:prstGeom>
          <a:noFill/>
          <a:ln w="9525">
            <a:noFill/>
            <a:miter lim="800000"/>
            <a:headEnd/>
            <a:tailEnd/>
          </a:ln>
        </p:spPr>
      </p:pic>
      <p:cxnSp>
        <p:nvCxnSpPr>
          <p:cNvPr id="9" name="直接连接符 8"/>
          <p:cNvCxnSpPr/>
          <p:nvPr/>
        </p:nvCxnSpPr>
        <p:spPr>
          <a:xfrm>
            <a:off x="6411560" y="0"/>
            <a:ext cx="21515" cy="685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mc:AlternateContent xmlns:mc="http://schemas.openxmlformats.org/markup-compatibility/2006">
    <mc:Choice xmlns="" xmlns:p14="http://schemas.microsoft.com/office/powerpoint/2010/main" Requires="p14">
      <p:transition p14:dur="50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矩形 302"/>
          <p:cNvSpPr/>
          <p:nvPr/>
        </p:nvSpPr>
        <p:spPr>
          <a:xfrm>
            <a:off x="1061156" y="2415822"/>
            <a:ext cx="10047111" cy="4267200"/>
          </a:xfrm>
          <a:prstGeom prst="rect">
            <a:avLst/>
          </a:prstGeom>
          <a:solidFill>
            <a:srgbClr val="D6BE61">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dirty="0" smtClean="0"/>
          </a:p>
        </p:txBody>
      </p:sp>
      <p:grpSp>
        <p:nvGrpSpPr>
          <p:cNvPr id="29" name="组合 28"/>
          <p:cNvGrpSpPr/>
          <p:nvPr/>
        </p:nvGrpSpPr>
        <p:grpSpPr>
          <a:xfrm>
            <a:off x="2223099" y="337819"/>
            <a:ext cx="7233292" cy="1996141"/>
            <a:chOff x="2180067" y="337819"/>
            <a:chExt cx="7233292" cy="1996141"/>
          </a:xfrm>
        </p:grpSpPr>
        <p:grpSp>
          <p:nvGrpSpPr>
            <p:cNvPr id="2" name="组合 1"/>
            <p:cNvGrpSpPr/>
            <p:nvPr/>
          </p:nvGrpSpPr>
          <p:grpSpPr>
            <a:xfrm>
              <a:off x="2180067" y="668581"/>
              <a:ext cx="7233292" cy="1120712"/>
              <a:chOff x="2001369" y="4815219"/>
              <a:chExt cx="8403750" cy="1352259"/>
            </a:xfrm>
          </p:grpSpPr>
          <p:sp>
            <p:nvSpPr>
              <p:cNvPr id="3" name="Shape 1320"/>
              <p:cNvSpPr/>
              <p:nvPr/>
            </p:nvSpPr>
            <p:spPr>
              <a:xfrm flipV="1">
                <a:off x="2765840" y="5096388"/>
                <a:ext cx="1310715" cy="0"/>
              </a:xfrm>
              <a:prstGeom prst="line">
                <a:avLst/>
              </a:prstGeom>
              <a:ln w="12700">
                <a:solidFill>
                  <a:schemeClr val="bg1">
                    <a:lumMod val="65000"/>
                  </a:schemeClr>
                </a:solidFill>
                <a:miter lim="400000"/>
                <a:tailEnd type="triangle"/>
              </a:ln>
            </p:spPr>
            <p:txBody>
              <a:bodyPr lIns="50794" tIns="50794" rIns="50794" bIns="50794" anchor="ctr"/>
              <a:lstStyle/>
              <a:p>
                <a:pPr lvl="0">
                  <a:defRPr sz="3200">
                    <a:solidFill>
                      <a:srgbClr val="000000"/>
                    </a:solidFill>
                    <a:latin typeface="+mn-lt"/>
                    <a:ea typeface="+mn-ea"/>
                    <a:cs typeface="+mn-cs"/>
                    <a:sym typeface="Helvetica Light"/>
                  </a:defRPr>
                </a:pPr>
                <a:endParaRPr sz="4265">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4" name="组合 66"/>
              <p:cNvGrpSpPr/>
              <p:nvPr/>
            </p:nvGrpSpPr>
            <p:grpSpPr>
              <a:xfrm>
                <a:off x="2001369" y="4817627"/>
                <a:ext cx="834475" cy="1222210"/>
                <a:chOff x="6721" y="4167"/>
                <a:chExt cx="1386" cy="2030"/>
              </a:xfrm>
            </p:grpSpPr>
            <p:sp>
              <p:nvSpPr>
                <p:cNvPr id="24" name="文本框 461"/>
                <p:cNvSpPr txBox="1"/>
                <p:nvPr/>
              </p:nvSpPr>
              <p:spPr>
                <a:xfrm>
                  <a:off x="6721" y="5172"/>
                  <a:ext cx="1386" cy="1025"/>
                </a:xfrm>
                <a:prstGeom prst="rect">
                  <a:avLst/>
                </a:prstGeom>
                <a:noFill/>
              </p:spPr>
              <p:txBody>
                <a:bodyPr wrap="none" rtlCol="0" anchor="t">
                  <a:spAutoFit/>
                </a:bodyPr>
                <a:lstStyle/>
                <a:p>
                  <a:pPr algn="ctr"/>
                  <a:r>
                    <a:rPr lang="zh-CN" altLang="en-US" sz="1705" dirty="0">
                      <a:solidFill>
                        <a:schemeClr val="tx1">
                          <a:lumMod val="85000"/>
                          <a:lumOff val="15000"/>
                        </a:schemeClr>
                      </a:solidFill>
                      <a:latin typeface="微软雅黑" panose="020B0503020204020204" pitchFamily="34" charset="-122"/>
                      <a:ea typeface="微软雅黑" panose="020B0503020204020204" pitchFamily="34" charset="-122"/>
                      <a:sym typeface="+mn-ea"/>
                    </a:rPr>
                    <a:t>吊垂直</a:t>
                  </a:r>
                </a:p>
                <a:p>
                  <a:pPr algn="ctr"/>
                  <a:r>
                    <a:rPr lang="zh-CN" altLang="en-US" sz="1705"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排板</a:t>
                  </a:r>
                  <a:endParaRPr lang="zh-CN" altLang="en-US" sz="1705"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
              <p:nvSpPr>
                <p:cNvPr id="25" name="Shape 1331"/>
                <p:cNvSpPr/>
                <p:nvPr/>
              </p:nvSpPr>
              <p:spPr>
                <a:xfrm>
                  <a:off x="6958" y="4167"/>
                  <a:ext cx="882" cy="882"/>
                </a:xfrm>
                <a:prstGeom prst="rect">
                  <a:avLst/>
                </a:prstGeom>
                <a:solidFill>
                  <a:srgbClr val="5FCFBF"/>
                </a:solidFill>
                <a:ln w="12700" cap="flat">
                  <a:noFill/>
                  <a:miter lim="400000"/>
                </a:ln>
                <a:effectLst/>
              </p:spPr>
              <p:txBody>
                <a:bodyPr wrap="square" lIns="67726" tIns="67726" rIns="67726" bIns="67726" numCol="1" anchor="ctr">
                  <a:noAutofit/>
                </a:bodyPr>
                <a:lstStyle/>
                <a:p>
                  <a:pPr>
                    <a:lnSpc>
                      <a:spcPct val="120000"/>
                    </a:lnSpc>
                    <a:defRPr sz="3200">
                      <a:solidFill>
                        <a:srgbClr val="FFFFFF"/>
                      </a:solidFill>
                      <a:latin typeface="+mn-lt"/>
                      <a:ea typeface="+mn-ea"/>
                      <a:cs typeface="+mn-cs"/>
                      <a:sym typeface="Helvetica Light"/>
                    </a:defRPr>
                  </a:pPr>
                  <a:endParaRPr sz="4265">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文本框 473"/>
                <p:cNvSpPr txBox="1"/>
                <p:nvPr/>
              </p:nvSpPr>
              <p:spPr>
                <a:xfrm>
                  <a:off x="7190" y="4182"/>
                  <a:ext cx="443" cy="769"/>
                </a:xfrm>
                <a:prstGeom prst="rect">
                  <a:avLst/>
                </a:prstGeom>
                <a:noFill/>
              </p:spPr>
              <p:txBody>
                <a:bodyPr wrap="square" rtlCol="0">
                  <a:spAutoFit/>
                </a:bodyPr>
                <a:lstStyle/>
                <a:p>
                  <a:pPr algn="ctr"/>
                  <a:r>
                    <a:rPr lang="en-US" altLang="zh-CN" sz="1895" dirty="0">
                      <a:solidFill>
                        <a:schemeClr val="bg1"/>
                      </a:solidFill>
                    </a:rPr>
                    <a:t>1</a:t>
                  </a:r>
                </a:p>
              </p:txBody>
            </p:sp>
          </p:grpSp>
          <p:grpSp>
            <p:nvGrpSpPr>
              <p:cNvPr id="5" name="组合 71"/>
              <p:cNvGrpSpPr/>
              <p:nvPr/>
            </p:nvGrpSpPr>
            <p:grpSpPr>
              <a:xfrm>
                <a:off x="3479460" y="4817628"/>
                <a:ext cx="1733973" cy="1349850"/>
                <a:chOff x="9443" y="4167"/>
                <a:chExt cx="2880" cy="2242"/>
              </a:xfrm>
            </p:grpSpPr>
            <p:sp>
              <p:nvSpPr>
                <p:cNvPr id="21" name="文本框 463"/>
                <p:cNvSpPr txBox="1"/>
                <p:nvPr/>
              </p:nvSpPr>
              <p:spPr>
                <a:xfrm>
                  <a:off x="9443" y="5172"/>
                  <a:ext cx="2880" cy="1237"/>
                </a:xfrm>
                <a:prstGeom prst="rect">
                  <a:avLst/>
                </a:prstGeom>
                <a:noFill/>
              </p:spPr>
              <p:txBody>
                <a:bodyPr wrap="none" rtlCol="0" anchor="t">
                  <a:spAutoFit/>
                </a:bodyPr>
                <a:lstStyle/>
                <a:p>
                  <a:pPr algn="ctr"/>
                  <a:r>
                    <a:rPr lang="zh-CN" altLang="en-US" sz="1705" dirty="0">
                      <a:solidFill>
                        <a:schemeClr val="tx1">
                          <a:lumMod val="85000"/>
                          <a:lumOff val="15000"/>
                        </a:schemeClr>
                      </a:solidFill>
                      <a:latin typeface="微软雅黑" panose="020B0503020204020204" pitchFamily="34" charset="-122"/>
                      <a:ea typeface="微软雅黑" panose="020B0503020204020204" pitchFamily="34" charset="-122"/>
                      <a:sym typeface="+mn-ea"/>
                    </a:rPr>
                    <a:t>固定连接件</a:t>
                  </a:r>
                </a:p>
                <a:p>
                  <a:pPr algn="ctr"/>
                  <a:r>
                    <a:rPr lang="zh-CN" altLang="en-US" sz="1705"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安装金属构架</a:t>
                  </a:r>
                  <a:endParaRPr lang="zh-CN" altLang="en-US" sz="1705"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
              <p:nvSpPr>
                <p:cNvPr id="22" name="Shape 1336"/>
                <p:cNvSpPr/>
                <p:nvPr/>
              </p:nvSpPr>
              <p:spPr>
                <a:xfrm>
                  <a:off x="10452" y="4167"/>
                  <a:ext cx="882" cy="882"/>
                </a:xfrm>
                <a:prstGeom prst="rect">
                  <a:avLst/>
                </a:prstGeom>
                <a:solidFill>
                  <a:srgbClr val="00B050"/>
                </a:solidFill>
                <a:ln w="12700" cap="flat">
                  <a:noFill/>
                  <a:miter lim="400000"/>
                </a:ln>
                <a:effectLst/>
              </p:spPr>
              <p:txBody>
                <a:bodyPr wrap="square" lIns="67726" tIns="67726" rIns="67726" bIns="67726" numCol="1" anchor="ctr">
                  <a:noAutofit/>
                </a:bodyPr>
                <a:lstStyle/>
                <a:p>
                  <a:pPr lvl="0">
                    <a:lnSpc>
                      <a:spcPct val="120000"/>
                    </a:lnSpc>
                    <a:defRPr sz="3200">
                      <a:solidFill>
                        <a:srgbClr val="FFFFFF"/>
                      </a:solidFill>
                      <a:latin typeface="+mn-lt"/>
                      <a:ea typeface="+mn-ea"/>
                      <a:cs typeface="+mn-cs"/>
                      <a:sym typeface="Helvetica Light"/>
                    </a:defRPr>
                  </a:pPr>
                  <a:endParaRPr sz="426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文本框 474"/>
                <p:cNvSpPr txBox="1"/>
                <p:nvPr/>
              </p:nvSpPr>
              <p:spPr>
                <a:xfrm>
                  <a:off x="10671" y="4182"/>
                  <a:ext cx="443" cy="769"/>
                </a:xfrm>
                <a:prstGeom prst="rect">
                  <a:avLst/>
                </a:prstGeom>
                <a:noFill/>
              </p:spPr>
              <p:txBody>
                <a:bodyPr wrap="square" rtlCol="0">
                  <a:spAutoFit/>
                </a:bodyPr>
                <a:lstStyle/>
                <a:p>
                  <a:pPr algn="ctr"/>
                  <a:r>
                    <a:rPr lang="en-US" altLang="zh-CN" sz="1895" dirty="0" smtClean="0">
                      <a:solidFill>
                        <a:schemeClr val="bg1"/>
                      </a:solidFill>
                    </a:rPr>
                    <a:t>2</a:t>
                  </a:r>
                  <a:endParaRPr lang="en-US" altLang="zh-CN" sz="1895" dirty="0">
                    <a:solidFill>
                      <a:schemeClr val="bg1"/>
                    </a:solidFill>
                  </a:endParaRPr>
                </a:p>
              </p:txBody>
            </p:sp>
          </p:grpSp>
          <p:grpSp>
            <p:nvGrpSpPr>
              <p:cNvPr id="6" name="组合 80"/>
              <p:cNvGrpSpPr/>
              <p:nvPr/>
            </p:nvGrpSpPr>
            <p:grpSpPr>
              <a:xfrm>
                <a:off x="9787993" y="4815219"/>
                <a:ext cx="617126" cy="1225221"/>
                <a:chOff x="4922" y="6921"/>
                <a:chExt cx="1025" cy="2035"/>
              </a:xfrm>
            </p:grpSpPr>
            <p:sp>
              <p:nvSpPr>
                <p:cNvPr id="18" name="文本框 467"/>
                <p:cNvSpPr txBox="1"/>
                <p:nvPr/>
              </p:nvSpPr>
              <p:spPr>
                <a:xfrm>
                  <a:off x="4922" y="7931"/>
                  <a:ext cx="1025" cy="1025"/>
                </a:xfrm>
                <a:prstGeom prst="rect">
                  <a:avLst/>
                </a:prstGeom>
                <a:noFill/>
              </p:spPr>
              <p:txBody>
                <a:bodyPr wrap="none" rtlCol="0" anchor="t">
                  <a:spAutoFit/>
                </a:bodyPr>
                <a:lstStyle/>
                <a:p>
                  <a:r>
                    <a:rPr lang="zh-CN" altLang="en-US" sz="1705"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打胶</a:t>
                  </a:r>
                </a:p>
                <a:p>
                  <a:r>
                    <a:rPr lang="zh-CN" altLang="en-US" sz="1705"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验收</a:t>
                  </a:r>
                  <a:endParaRPr lang="zh-CN" altLang="en-US" sz="1705"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
              <p:nvSpPr>
                <p:cNvPr id="19" name="Shape 1348"/>
                <p:cNvSpPr/>
                <p:nvPr/>
              </p:nvSpPr>
              <p:spPr>
                <a:xfrm>
                  <a:off x="4985" y="6921"/>
                  <a:ext cx="882" cy="882"/>
                </a:xfrm>
                <a:prstGeom prst="rect">
                  <a:avLst/>
                </a:prstGeom>
                <a:solidFill>
                  <a:srgbClr val="5FCFBF"/>
                </a:solidFill>
                <a:ln w="12700" cap="flat">
                  <a:noFill/>
                  <a:miter lim="400000"/>
                </a:ln>
                <a:effectLst/>
              </p:spPr>
              <p:txBody>
                <a:bodyPr wrap="square" lIns="67726" tIns="67726" rIns="67726" bIns="67726" numCol="1" anchor="ctr">
                  <a:noAutofit/>
                </a:bodyPr>
                <a:lstStyle/>
                <a:p>
                  <a:pPr>
                    <a:lnSpc>
                      <a:spcPct val="120000"/>
                    </a:lnSpc>
                    <a:defRPr sz="3200">
                      <a:solidFill>
                        <a:srgbClr val="FFFFFF"/>
                      </a:solidFill>
                      <a:latin typeface="+mn-lt"/>
                      <a:ea typeface="+mn-ea"/>
                      <a:cs typeface="+mn-cs"/>
                      <a:sym typeface="Helvetica Light"/>
                    </a:defRPr>
                  </a:pPr>
                  <a:endParaRPr sz="4265">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文本框 478"/>
                <p:cNvSpPr txBox="1"/>
                <p:nvPr/>
              </p:nvSpPr>
              <p:spPr>
                <a:xfrm>
                  <a:off x="5205" y="6940"/>
                  <a:ext cx="443" cy="769"/>
                </a:xfrm>
                <a:prstGeom prst="rect">
                  <a:avLst/>
                </a:prstGeom>
                <a:noFill/>
              </p:spPr>
              <p:txBody>
                <a:bodyPr wrap="square" rtlCol="0">
                  <a:spAutoFit/>
                </a:bodyPr>
                <a:lstStyle/>
                <a:p>
                  <a:pPr algn="ctr"/>
                  <a:r>
                    <a:rPr lang="en-US" altLang="zh-CN" sz="1895" dirty="0">
                      <a:solidFill>
                        <a:schemeClr val="bg1"/>
                      </a:solidFill>
                    </a:rPr>
                    <a:t>5</a:t>
                  </a:r>
                </a:p>
              </p:txBody>
            </p:sp>
          </p:grpSp>
          <p:grpSp>
            <p:nvGrpSpPr>
              <p:cNvPr id="7" name="组合 85"/>
              <p:cNvGrpSpPr/>
              <p:nvPr/>
            </p:nvGrpSpPr>
            <p:grpSpPr>
              <a:xfrm>
                <a:off x="7492883" y="4815223"/>
                <a:ext cx="1481101" cy="1343229"/>
                <a:chOff x="7718" y="6921"/>
                <a:chExt cx="2460" cy="2231"/>
              </a:xfrm>
            </p:grpSpPr>
            <p:sp>
              <p:nvSpPr>
                <p:cNvPr id="15" name="文本框 466"/>
                <p:cNvSpPr txBox="1"/>
                <p:nvPr/>
              </p:nvSpPr>
              <p:spPr>
                <a:xfrm>
                  <a:off x="7718" y="7915"/>
                  <a:ext cx="2460" cy="1237"/>
                </a:xfrm>
                <a:prstGeom prst="rect">
                  <a:avLst/>
                </a:prstGeom>
                <a:noFill/>
              </p:spPr>
              <p:txBody>
                <a:bodyPr wrap="none" rtlCol="0" anchor="t">
                  <a:spAutoFit/>
                </a:bodyPr>
                <a:lstStyle/>
                <a:p>
                  <a:pPr algn="ctr"/>
                  <a:r>
                    <a:rPr lang="zh-CN" altLang="en-US" sz="1705" dirty="0">
                      <a:solidFill>
                        <a:schemeClr val="tx1">
                          <a:lumMod val="85000"/>
                          <a:lumOff val="15000"/>
                        </a:schemeClr>
                      </a:solidFill>
                      <a:latin typeface="微软雅黑" panose="020B0503020204020204" pitchFamily="34" charset="-122"/>
                      <a:ea typeface="微软雅黑" panose="020B0503020204020204" pitchFamily="34" charset="-122"/>
                      <a:sym typeface="+mn-ea"/>
                    </a:rPr>
                    <a:t>安装</a:t>
                  </a:r>
                </a:p>
                <a:p>
                  <a:pPr algn="ctr"/>
                  <a:r>
                    <a:rPr lang="zh-CN" altLang="en-US" sz="1705"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背筋装</a:t>
                  </a:r>
                  <a:r>
                    <a:rPr lang="zh-CN" altLang="en-US" sz="1705" dirty="0">
                      <a:solidFill>
                        <a:schemeClr val="tx1">
                          <a:lumMod val="85000"/>
                          <a:lumOff val="15000"/>
                        </a:schemeClr>
                      </a:solidFill>
                      <a:latin typeface="微软雅黑" panose="020B0503020204020204" pitchFamily="34" charset="-122"/>
                      <a:ea typeface="微软雅黑" panose="020B0503020204020204" pitchFamily="34" charset="-122"/>
                      <a:sym typeface="+mn-ea"/>
                    </a:rPr>
                    <a:t>饰板</a:t>
                  </a:r>
                </a:p>
              </p:txBody>
            </p:sp>
            <p:sp>
              <p:nvSpPr>
                <p:cNvPr id="16" name="Shape 1345"/>
                <p:cNvSpPr/>
                <p:nvPr/>
              </p:nvSpPr>
              <p:spPr>
                <a:xfrm>
                  <a:off x="8479" y="6921"/>
                  <a:ext cx="882" cy="882"/>
                </a:xfrm>
                <a:prstGeom prst="rect">
                  <a:avLst/>
                </a:prstGeom>
                <a:solidFill>
                  <a:srgbClr val="00B050"/>
                </a:solidFill>
                <a:ln w="12700" cap="flat">
                  <a:noFill/>
                  <a:miter lim="400000"/>
                </a:ln>
                <a:effectLst/>
              </p:spPr>
              <p:txBody>
                <a:bodyPr wrap="square" lIns="67726" tIns="67726" rIns="67726" bIns="67726" numCol="1" anchor="ctr">
                  <a:noAutofit/>
                </a:bodyPr>
                <a:lstStyle/>
                <a:p>
                  <a:pPr lvl="0">
                    <a:lnSpc>
                      <a:spcPct val="120000"/>
                    </a:lnSpc>
                    <a:defRPr sz="3200">
                      <a:solidFill>
                        <a:srgbClr val="FFFFFF"/>
                      </a:solidFill>
                      <a:latin typeface="+mn-lt"/>
                      <a:ea typeface="+mn-ea"/>
                      <a:cs typeface="+mn-cs"/>
                      <a:sym typeface="Helvetica Light"/>
                    </a:defRPr>
                  </a:pPr>
                  <a:endParaRPr sz="426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文本框 479"/>
                <p:cNvSpPr txBox="1"/>
                <p:nvPr/>
              </p:nvSpPr>
              <p:spPr>
                <a:xfrm>
                  <a:off x="8680" y="6940"/>
                  <a:ext cx="443" cy="769"/>
                </a:xfrm>
                <a:prstGeom prst="rect">
                  <a:avLst/>
                </a:prstGeom>
                <a:noFill/>
              </p:spPr>
              <p:txBody>
                <a:bodyPr wrap="square" rtlCol="0">
                  <a:spAutoFit/>
                </a:bodyPr>
                <a:lstStyle/>
                <a:p>
                  <a:pPr algn="ctr"/>
                  <a:r>
                    <a:rPr lang="en-US" altLang="zh-CN" sz="1895" dirty="0">
                      <a:solidFill>
                        <a:schemeClr val="bg1"/>
                      </a:solidFill>
                    </a:rPr>
                    <a:t>4</a:t>
                  </a:r>
                </a:p>
              </p:txBody>
            </p:sp>
          </p:grpSp>
          <p:grpSp>
            <p:nvGrpSpPr>
              <p:cNvPr id="8" name="组合 93"/>
              <p:cNvGrpSpPr/>
              <p:nvPr/>
            </p:nvGrpSpPr>
            <p:grpSpPr>
              <a:xfrm>
                <a:off x="5873910" y="4815219"/>
                <a:ext cx="834475" cy="1215588"/>
                <a:chOff x="11559" y="7074"/>
                <a:chExt cx="1386" cy="2019"/>
              </a:xfrm>
            </p:grpSpPr>
            <p:sp>
              <p:nvSpPr>
                <p:cNvPr id="12" name="文本框 465"/>
                <p:cNvSpPr txBox="1"/>
                <p:nvPr/>
              </p:nvSpPr>
              <p:spPr>
                <a:xfrm>
                  <a:off x="11559" y="8068"/>
                  <a:ext cx="1386" cy="1025"/>
                </a:xfrm>
                <a:prstGeom prst="rect">
                  <a:avLst/>
                </a:prstGeom>
                <a:noFill/>
              </p:spPr>
              <p:txBody>
                <a:bodyPr wrap="none" rtlCol="0" anchor="t">
                  <a:spAutoFit/>
                </a:bodyPr>
                <a:lstStyle/>
                <a:p>
                  <a:pPr algn="ctr"/>
                  <a:r>
                    <a:rPr lang="zh-CN" altLang="en-US" sz="1705">
                      <a:solidFill>
                        <a:schemeClr val="tx1">
                          <a:lumMod val="85000"/>
                          <a:lumOff val="15000"/>
                        </a:schemeClr>
                      </a:solidFill>
                      <a:latin typeface="微软雅黑" panose="020B0503020204020204" pitchFamily="34" charset="-122"/>
                      <a:ea typeface="微软雅黑" panose="020B0503020204020204" pitchFamily="34" charset="-122"/>
                      <a:sym typeface="+mn-ea"/>
                    </a:rPr>
                    <a:t>安装</a:t>
                  </a:r>
                </a:p>
                <a:p>
                  <a:pPr algn="ctr"/>
                  <a:r>
                    <a:rPr lang="zh-CN" altLang="en-US" sz="1705">
                      <a:solidFill>
                        <a:schemeClr val="tx1">
                          <a:lumMod val="85000"/>
                          <a:lumOff val="15000"/>
                        </a:schemeClr>
                      </a:solidFill>
                      <a:latin typeface="微软雅黑" panose="020B0503020204020204" pitchFamily="34" charset="-122"/>
                      <a:ea typeface="微软雅黑" panose="020B0503020204020204" pitchFamily="34" charset="-122"/>
                      <a:sym typeface="+mn-ea"/>
                    </a:rPr>
                    <a:t>岩棉板</a:t>
                  </a:r>
                </a:p>
              </p:txBody>
            </p:sp>
            <p:sp>
              <p:nvSpPr>
                <p:cNvPr id="13" name="Shape 1342"/>
                <p:cNvSpPr/>
                <p:nvPr/>
              </p:nvSpPr>
              <p:spPr>
                <a:xfrm>
                  <a:off x="11810" y="7074"/>
                  <a:ext cx="882" cy="882"/>
                </a:xfrm>
                <a:prstGeom prst="rect">
                  <a:avLst/>
                </a:prstGeom>
                <a:solidFill>
                  <a:srgbClr val="00B050"/>
                </a:solidFill>
                <a:ln w="12700" cap="flat">
                  <a:noFill/>
                  <a:miter lim="400000"/>
                </a:ln>
                <a:effectLst/>
              </p:spPr>
              <p:txBody>
                <a:bodyPr wrap="square" lIns="67726" tIns="67726" rIns="67726" bIns="67726" numCol="1" anchor="ctr">
                  <a:noAutofit/>
                </a:bodyPr>
                <a:lstStyle/>
                <a:p>
                  <a:pPr lvl="0">
                    <a:lnSpc>
                      <a:spcPct val="120000"/>
                    </a:lnSpc>
                    <a:defRPr sz="3200">
                      <a:solidFill>
                        <a:srgbClr val="FFFFFF"/>
                      </a:solidFill>
                      <a:latin typeface="+mn-lt"/>
                      <a:ea typeface="+mn-ea"/>
                      <a:cs typeface="+mn-cs"/>
                      <a:sym typeface="Helvetica Light"/>
                    </a:defRPr>
                  </a:pPr>
                  <a:endParaRPr sz="426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文本框 480"/>
                <p:cNvSpPr txBox="1"/>
                <p:nvPr/>
              </p:nvSpPr>
              <p:spPr>
                <a:xfrm>
                  <a:off x="12030" y="7093"/>
                  <a:ext cx="443" cy="769"/>
                </a:xfrm>
                <a:prstGeom prst="rect">
                  <a:avLst/>
                </a:prstGeom>
                <a:noFill/>
              </p:spPr>
              <p:txBody>
                <a:bodyPr wrap="square" rtlCol="0">
                  <a:spAutoFit/>
                </a:bodyPr>
                <a:lstStyle/>
                <a:p>
                  <a:pPr algn="ctr"/>
                  <a:r>
                    <a:rPr lang="en-US" altLang="zh-CN" sz="1895" dirty="0">
                      <a:solidFill>
                        <a:schemeClr val="bg1"/>
                      </a:solidFill>
                    </a:rPr>
                    <a:t>3</a:t>
                  </a:r>
                </a:p>
              </p:txBody>
            </p:sp>
          </p:grpSp>
          <p:sp>
            <p:nvSpPr>
              <p:cNvPr id="9" name="Shape 1320"/>
              <p:cNvSpPr/>
              <p:nvPr/>
            </p:nvSpPr>
            <p:spPr>
              <a:xfrm flipV="1">
                <a:off x="4691272" y="5096388"/>
                <a:ext cx="1310715" cy="0"/>
              </a:xfrm>
              <a:prstGeom prst="line">
                <a:avLst/>
              </a:prstGeom>
              <a:ln w="12700">
                <a:solidFill>
                  <a:schemeClr val="bg1">
                    <a:lumMod val="65000"/>
                  </a:schemeClr>
                </a:solidFill>
                <a:miter lim="400000"/>
                <a:tailEnd type="triangle"/>
              </a:ln>
            </p:spPr>
            <p:txBody>
              <a:bodyPr lIns="50794" tIns="50794" rIns="50794" bIns="50794" anchor="ctr"/>
              <a:lstStyle/>
              <a:p>
                <a:pPr lvl="0">
                  <a:defRPr sz="3200">
                    <a:solidFill>
                      <a:srgbClr val="000000"/>
                    </a:solidFill>
                    <a:latin typeface="+mn-lt"/>
                    <a:ea typeface="+mn-ea"/>
                    <a:cs typeface="+mn-cs"/>
                    <a:sym typeface="Helvetica Light"/>
                  </a:defRPr>
                </a:pPr>
                <a:endParaRPr sz="426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Shape 1320"/>
              <p:cNvSpPr/>
              <p:nvPr/>
            </p:nvSpPr>
            <p:spPr>
              <a:xfrm flipV="1">
                <a:off x="8515045" y="5096388"/>
                <a:ext cx="1310715" cy="0"/>
              </a:xfrm>
              <a:prstGeom prst="line">
                <a:avLst/>
              </a:prstGeom>
              <a:ln w="12700">
                <a:solidFill>
                  <a:schemeClr val="bg1">
                    <a:lumMod val="65000"/>
                  </a:schemeClr>
                </a:solidFill>
                <a:miter lim="400000"/>
                <a:tailEnd type="triangle"/>
              </a:ln>
            </p:spPr>
            <p:txBody>
              <a:bodyPr lIns="50794" tIns="50794" rIns="50794" bIns="50794" anchor="ctr"/>
              <a:lstStyle/>
              <a:p>
                <a:pPr lvl="0">
                  <a:defRPr sz="3200">
                    <a:solidFill>
                      <a:srgbClr val="000000"/>
                    </a:solidFill>
                    <a:latin typeface="+mn-lt"/>
                    <a:ea typeface="+mn-ea"/>
                    <a:cs typeface="+mn-cs"/>
                    <a:sym typeface="Helvetica Light"/>
                  </a:defRPr>
                </a:pPr>
                <a:endParaRPr sz="426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Shape 1320"/>
              <p:cNvSpPr/>
              <p:nvPr/>
            </p:nvSpPr>
            <p:spPr>
              <a:xfrm flipV="1">
                <a:off x="6640186" y="5096388"/>
                <a:ext cx="1310715" cy="0"/>
              </a:xfrm>
              <a:prstGeom prst="line">
                <a:avLst/>
              </a:prstGeom>
              <a:ln w="12700">
                <a:solidFill>
                  <a:schemeClr val="bg1">
                    <a:lumMod val="65000"/>
                  </a:schemeClr>
                </a:solidFill>
                <a:miter lim="400000"/>
                <a:tailEnd type="triangle"/>
              </a:ln>
            </p:spPr>
            <p:txBody>
              <a:bodyPr lIns="50794" tIns="50794" rIns="50794" bIns="50794" anchor="ctr"/>
              <a:lstStyle/>
              <a:p>
                <a:pPr lvl="0">
                  <a:defRPr sz="3200">
                    <a:solidFill>
                      <a:srgbClr val="000000"/>
                    </a:solidFill>
                    <a:latin typeface="+mn-lt"/>
                    <a:ea typeface="+mn-ea"/>
                    <a:cs typeface="+mn-cs"/>
                    <a:sym typeface="Helvetica Light"/>
                  </a:defRPr>
                </a:pPr>
                <a:endParaRPr sz="4265">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27" name="矩形 26"/>
            <p:cNvSpPr/>
            <p:nvPr/>
          </p:nvSpPr>
          <p:spPr>
            <a:xfrm>
              <a:off x="3457937" y="337819"/>
              <a:ext cx="4793178" cy="19643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28" name="TextBox 27"/>
            <p:cNvSpPr txBox="1"/>
            <p:nvPr/>
          </p:nvSpPr>
          <p:spPr>
            <a:xfrm>
              <a:off x="5303661" y="1979630"/>
              <a:ext cx="1160662" cy="354330"/>
            </a:xfrm>
            <a:prstGeom prst="rect">
              <a:avLst/>
            </a:prstGeom>
            <a:noFill/>
          </p:spPr>
          <p:txBody>
            <a:bodyPr wrap="square" rtlCol="0">
              <a:spAutoFit/>
            </a:bodyPr>
            <a:lstStyle/>
            <a:p>
              <a:pPr algn="ctr"/>
              <a:r>
                <a:rPr lang="zh-CN" altLang="en-US" sz="1705" dirty="0" smtClean="0">
                  <a:solidFill>
                    <a:srgbClr val="FF0000"/>
                  </a:solidFill>
                  <a:latin typeface="+mn-ea"/>
                  <a:ea typeface="+mn-ea"/>
                </a:rPr>
                <a:t>安装步骤</a:t>
              </a:r>
              <a:endParaRPr lang="zh-CN" altLang="en-US" sz="1705" dirty="0">
                <a:solidFill>
                  <a:srgbClr val="FF0000"/>
                </a:solidFill>
                <a:latin typeface="+mn-ea"/>
                <a:ea typeface="+mn-ea"/>
              </a:endParaRPr>
            </a:p>
          </p:txBody>
        </p:sp>
      </p:grpSp>
      <p:sp>
        <p:nvSpPr>
          <p:cNvPr id="30" name="矩形 29"/>
          <p:cNvSpPr/>
          <p:nvPr/>
        </p:nvSpPr>
        <p:spPr>
          <a:xfrm>
            <a:off x="2841374" y="2829261"/>
            <a:ext cx="5180661" cy="613186"/>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2853967" y="5744584"/>
            <a:ext cx="5180661" cy="712687"/>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2841373" y="3453204"/>
            <a:ext cx="5169639" cy="2291379"/>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4" name="组合 53"/>
          <p:cNvGrpSpPr/>
          <p:nvPr/>
        </p:nvGrpSpPr>
        <p:grpSpPr>
          <a:xfrm>
            <a:off x="3278853" y="3070859"/>
            <a:ext cx="155987" cy="167191"/>
            <a:chOff x="2148840" y="3985259"/>
            <a:chExt cx="155987" cy="167191"/>
          </a:xfrm>
        </p:grpSpPr>
        <p:sp>
          <p:nvSpPr>
            <p:cNvPr id="44" name="矩形 43"/>
            <p:cNvSpPr/>
            <p:nvPr/>
          </p:nvSpPr>
          <p:spPr>
            <a:xfrm>
              <a:off x="2148840" y="3985259"/>
              <a:ext cx="155987" cy="167191"/>
            </a:xfrm>
            <a:prstGeom prst="rect">
              <a:avLst/>
            </a:prstGeom>
            <a:solidFill>
              <a:schemeClr val="bg2">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2" name="组合 51"/>
            <p:cNvGrpSpPr/>
            <p:nvPr/>
          </p:nvGrpSpPr>
          <p:grpSpPr>
            <a:xfrm>
              <a:off x="2178869" y="4000499"/>
              <a:ext cx="91892" cy="97715"/>
              <a:chOff x="925154" y="3861995"/>
              <a:chExt cx="204400" cy="161364"/>
            </a:xfrm>
          </p:grpSpPr>
          <p:sp>
            <p:nvSpPr>
              <p:cNvPr id="41" name="流程图: 联系 40"/>
              <p:cNvSpPr/>
              <p:nvPr/>
            </p:nvSpPr>
            <p:spPr>
              <a:xfrm>
                <a:off x="925154" y="3861995"/>
                <a:ext cx="204400" cy="161364"/>
              </a:xfrm>
              <a:prstGeom prst="flowChartConnector">
                <a:avLst/>
              </a:prstGeom>
              <a:solidFill>
                <a:schemeClr val="bg2">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smtClean="0"/>
              </a:p>
            </p:txBody>
          </p:sp>
          <p:cxnSp>
            <p:nvCxnSpPr>
              <p:cNvPr id="46" name="直接连接符 45"/>
              <p:cNvCxnSpPr>
                <a:stCxn id="41" idx="0"/>
                <a:endCxn id="41" idx="4"/>
              </p:cNvCxnSpPr>
              <p:nvPr/>
            </p:nvCxnSpPr>
            <p:spPr>
              <a:xfrm>
                <a:off x="1027354" y="3861995"/>
                <a:ext cx="0" cy="16136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a:stCxn id="41" idx="2"/>
                <a:endCxn id="41" idx="6"/>
              </p:cNvCxnSpPr>
              <p:nvPr/>
            </p:nvCxnSpPr>
            <p:spPr>
              <a:xfrm>
                <a:off x="925154" y="3942677"/>
                <a:ext cx="2044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56" name="组合 55"/>
          <p:cNvGrpSpPr/>
          <p:nvPr/>
        </p:nvGrpSpPr>
        <p:grpSpPr>
          <a:xfrm>
            <a:off x="5229573" y="3070859"/>
            <a:ext cx="155987" cy="167191"/>
            <a:chOff x="2148840" y="3985259"/>
            <a:chExt cx="155987" cy="167191"/>
          </a:xfrm>
        </p:grpSpPr>
        <p:sp>
          <p:nvSpPr>
            <p:cNvPr id="57" name="矩形 56"/>
            <p:cNvSpPr/>
            <p:nvPr/>
          </p:nvSpPr>
          <p:spPr>
            <a:xfrm>
              <a:off x="2148840" y="3985259"/>
              <a:ext cx="155987" cy="167191"/>
            </a:xfrm>
            <a:prstGeom prst="rect">
              <a:avLst/>
            </a:prstGeom>
            <a:solidFill>
              <a:schemeClr val="bg2">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8" name="组合 51"/>
            <p:cNvGrpSpPr/>
            <p:nvPr/>
          </p:nvGrpSpPr>
          <p:grpSpPr>
            <a:xfrm>
              <a:off x="2178869" y="4000499"/>
              <a:ext cx="91892" cy="97715"/>
              <a:chOff x="925154" y="3861995"/>
              <a:chExt cx="204400" cy="161364"/>
            </a:xfrm>
          </p:grpSpPr>
          <p:sp>
            <p:nvSpPr>
              <p:cNvPr id="59" name="流程图: 联系 58"/>
              <p:cNvSpPr/>
              <p:nvPr/>
            </p:nvSpPr>
            <p:spPr>
              <a:xfrm>
                <a:off x="925154" y="3861995"/>
                <a:ext cx="204400" cy="161364"/>
              </a:xfrm>
              <a:prstGeom prst="flowChartConnector">
                <a:avLst/>
              </a:prstGeom>
              <a:solidFill>
                <a:schemeClr val="bg2">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smtClean="0"/>
              </a:p>
            </p:txBody>
          </p:sp>
          <p:cxnSp>
            <p:nvCxnSpPr>
              <p:cNvPr id="60" name="直接连接符 59"/>
              <p:cNvCxnSpPr>
                <a:stCxn id="59" idx="0"/>
                <a:endCxn id="59" idx="4"/>
              </p:cNvCxnSpPr>
              <p:nvPr/>
            </p:nvCxnSpPr>
            <p:spPr>
              <a:xfrm>
                <a:off x="1027354" y="3861995"/>
                <a:ext cx="0" cy="16136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a:stCxn id="59" idx="2"/>
                <a:endCxn id="59" idx="6"/>
              </p:cNvCxnSpPr>
              <p:nvPr/>
            </p:nvCxnSpPr>
            <p:spPr>
              <a:xfrm>
                <a:off x="925154" y="3942677"/>
                <a:ext cx="2044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2" name="组合 61"/>
          <p:cNvGrpSpPr/>
          <p:nvPr/>
        </p:nvGrpSpPr>
        <p:grpSpPr>
          <a:xfrm>
            <a:off x="3271233" y="6073139"/>
            <a:ext cx="155987" cy="167191"/>
            <a:chOff x="2148840" y="3985259"/>
            <a:chExt cx="155987" cy="167191"/>
          </a:xfrm>
        </p:grpSpPr>
        <p:sp>
          <p:nvSpPr>
            <p:cNvPr id="63" name="矩形 62"/>
            <p:cNvSpPr/>
            <p:nvPr/>
          </p:nvSpPr>
          <p:spPr>
            <a:xfrm>
              <a:off x="2148840" y="3985259"/>
              <a:ext cx="155987" cy="167191"/>
            </a:xfrm>
            <a:prstGeom prst="rect">
              <a:avLst/>
            </a:prstGeom>
            <a:solidFill>
              <a:schemeClr val="bg2">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4" name="组合 51"/>
            <p:cNvGrpSpPr/>
            <p:nvPr/>
          </p:nvGrpSpPr>
          <p:grpSpPr>
            <a:xfrm>
              <a:off x="2178869" y="4000499"/>
              <a:ext cx="91892" cy="97715"/>
              <a:chOff x="925154" y="3861995"/>
              <a:chExt cx="204400" cy="161364"/>
            </a:xfrm>
          </p:grpSpPr>
          <p:sp>
            <p:nvSpPr>
              <p:cNvPr id="65" name="流程图: 联系 64"/>
              <p:cNvSpPr/>
              <p:nvPr/>
            </p:nvSpPr>
            <p:spPr>
              <a:xfrm>
                <a:off x="925154" y="3861995"/>
                <a:ext cx="204400" cy="161364"/>
              </a:xfrm>
              <a:prstGeom prst="flowChartConnector">
                <a:avLst/>
              </a:prstGeom>
              <a:solidFill>
                <a:schemeClr val="bg2">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smtClean="0"/>
              </a:p>
            </p:txBody>
          </p:sp>
          <p:cxnSp>
            <p:nvCxnSpPr>
              <p:cNvPr id="66" name="直接连接符 65"/>
              <p:cNvCxnSpPr>
                <a:stCxn id="65" idx="0"/>
                <a:endCxn id="65" idx="4"/>
              </p:cNvCxnSpPr>
              <p:nvPr/>
            </p:nvCxnSpPr>
            <p:spPr>
              <a:xfrm>
                <a:off x="1027354" y="3861995"/>
                <a:ext cx="0" cy="16136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a:stCxn id="65" idx="2"/>
                <a:endCxn id="65" idx="6"/>
              </p:cNvCxnSpPr>
              <p:nvPr/>
            </p:nvCxnSpPr>
            <p:spPr>
              <a:xfrm>
                <a:off x="925154" y="3942677"/>
                <a:ext cx="2044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8" name="组合 67"/>
          <p:cNvGrpSpPr/>
          <p:nvPr/>
        </p:nvGrpSpPr>
        <p:grpSpPr>
          <a:xfrm>
            <a:off x="7317453" y="3070859"/>
            <a:ext cx="155987" cy="167191"/>
            <a:chOff x="2148840" y="3985259"/>
            <a:chExt cx="155987" cy="167191"/>
          </a:xfrm>
        </p:grpSpPr>
        <p:sp>
          <p:nvSpPr>
            <p:cNvPr id="69" name="矩形 68"/>
            <p:cNvSpPr/>
            <p:nvPr/>
          </p:nvSpPr>
          <p:spPr>
            <a:xfrm>
              <a:off x="2148840" y="3985259"/>
              <a:ext cx="155987" cy="167191"/>
            </a:xfrm>
            <a:prstGeom prst="rect">
              <a:avLst/>
            </a:prstGeom>
            <a:solidFill>
              <a:schemeClr val="bg2">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0" name="组合 51"/>
            <p:cNvGrpSpPr/>
            <p:nvPr/>
          </p:nvGrpSpPr>
          <p:grpSpPr>
            <a:xfrm>
              <a:off x="2178869" y="4000499"/>
              <a:ext cx="91892" cy="97715"/>
              <a:chOff x="925154" y="3861995"/>
              <a:chExt cx="204400" cy="161364"/>
            </a:xfrm>
          </p:grpSpPr>
          <p:sp>
            <p:nvSpPr>
              <p:cNvPr id="71" name="流程图: 联系 70"/>
              <p:cNvSpPr/>
              <p:nvPr/>
            </p:nvSpPr>
            <p:spPr>
              <a:xfrm>
                <a:off x="925154" y="3861995"/>
                <a:ext cx="204400" cy="161364"/>
              </a:xfrm>
              <a:prstGeom prst="flowChartConnector">
                <a:avLst/>
              </a:prstGeom>
              <a:solidFill>
                <a:schemeClr val="bg2">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smtClean="0"/>
              </a:p>
            </p:txBody>
          </p:sp>
          <p:cxnSp>
            <p:nvCxnSpPr>
              <p:cNvPr id="72" name="直接连接符 71"/>
              <p:cNvCxnSpPr>
                <a:stCxn id="71" idx="0"/>
                <a:endCxn id="71" idx="4"/>
              </p:cNvCxnSpPr>
              <p:nvPr/>
            </p:nvCxnSpPr>
            <p:spPr>
              <a:xfrm>
                <a:off x="1027354" y="3861995"/>
                <a:ext cx="0" cy="16136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a:stCxn id="71" idx="2"/>
                <a:endCxn id="71" idx="6"/>
              </p:cNvCxnSpPr>
              <p:nvPr/>
            </p:nvCxnSpPr>
            <p:spPr>
              <a:xfrm>
                <a:off x="925154" y="3942677"/>
                <a:ext cx="2044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74" name="组合 73"/>
          <p:cNvGrpSpPr/>
          <p:nvPr/>
        </p:nvGrpSpPr>
        <p:grpSpPr>
          <a:xfrm>
            <a:off x="5221953" y="6073139"/>
            <a:ext cx="155987" cy="167191"/>
            <a:chOff x="2148840" y="3985259"/>
            <a:chExt cx="155987" cy="167191"/>
          </a:xfrm>
        </p:grpSpPr>
        <p:sp>
          <p:nvSpPr>
            <p:cNvPr id="75" name="矩形 74"/>
            <p:cNvSpPr/>
            <p:nvPr/>
          </p:nvSpPr>
          <p:spPr>
            <a:xfrm>
              <a:off x="2148840" y="3985259"/>
              <a:ext cx="155987" cy="167191"/>
            </a:xfrm>
            <a:prstGeom prst="rect">
              <a:avLst/>
            </a:prstGeom>
            <a:solidFill>
              <a:schemeClr val="bg2">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6" name="组合 51"/>
            <p:cNvGrpSpPr/>
            <p:nvPr/>
          </p:nvGrpSpPr>
          <p:grpSpPr>
            <a:xfrm>
              <a:off x="2178869" y="4000499"/>
              <a:ext cx="91892" cy="97715"/>
              <a:chOff x="925154" y="3861995"/>
              <a:chExt cx="204400" cy="161364"/>
            </a:xfrm>
          </p:grpSpPr>
          <p:sp>
            <p:nvSpPr>
              <p:cNvPr id="77" name="流程图: 联系 76"/>
              <p:cNvSpPr/>
              <p:nvPr/>
            </p:nvSpPr>
            <p:spPr>
              <a:xfrm>
                <a:off x="925154" y="3861995"/>
                <a:ext cx="204400" cy="161364"/>
              </a:xfrm>
              <a:prstGeom prst="flowChartConnector">
                <a:avLst/>
              </a:prstGeom>
              <a:solidFill>
                <a:schemeClr val="bg2">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smtClean="0"/>
              </a:p>
            </p:txBody>
          </p:sp>
          <p:cxnSp>
            <p:nvCxnSpPr>
              <p:cNvPr id="78" name="直接连接符 77"/>
              <p:cNvCxnSpPr>
                <a:stCxn id="77" idx="0"/>
                <a:endCxn id="77" idx="4"/>
              </p:cNvCxnSpPr>
              <p:nvPr/>
            </p:nvCxnSpPr>
            <p:spPr>
              <a:xfrm>
                <a:off x="1027354" y="3861995"/>
                <a:ext cx="0" cy="16136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a:stCxn id="77" idx="2"/>
                <a:endCxn id="77" idx="6"/>
              </p:cNvCxnSpPr>
              <p:nvPr/>
            </p:nvCxnSpPr>
            <p:spPr>
              <a:xfrm>
                <a:off x="925154" y="3942677"/>
                <a:ext cx="2044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80" name="组合 79"/>
          <p:cNvGrpSpPr/>
          <p:nvPr/>
        </p:nvGrpSpPr>
        <p:grpSpPr>
          <a:xfrm>
            <a:off x="7325073" y="6073139"/>
            <a:ext cx="155987" cy="167191"/>
            <a:chOff x="2148840" y="3985259"/>
            <a:chExt cx="155987" cy="167191"/>
          </a:xfrm>
        </p:grpSpPr>
        <p:sp>
          <p:nvSpPr>
            <p:cNvPr id="81" name="矩形 80"/>
            <p:cNvSpPr/>
            <p:nvPr/>
          </p:nvSpPr>
          <p:spPr>
            <a:xfrm>
              <a:off x="2148840" y="3985259"/>
              <a:ext cx="155987" cy="167191"/>
            </a:xfrm>
            <a:prstGeom prst="rect">
              <a:avLst/>
            </a:prstGeom>
            <a:solidFill>
              <a:schemeClr val="bg2">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2" name="组合 51"/>
            <p:cNvGrpSpPr/>
            <p:nvPr/>
          </p:nvGrpSpPr>
          <p:grpSpPr>
            <a:xfrm>
              <a:off x="2178869" y="4000499"/>
              <a:ext cx="91892" cy="97715"/>
              <a:chOff x="925154" y="3861995"/>
              <a:chExt cx="204400" cy="161364"/>
            </a:xfrm>
          </p:grpSpPr>
          <p:sp>
            <p:nvSpPr>
              <p:cNvPr id="83" name="流程图: 联系 82"/>
              <p:cNvSpPr/>
              <p:nvPr/>
            </p:nvSpPr>
            <p:spPr>
              <a:xfrm>
                <a:off x="925154" y="3861995"/>
                <a:ext cx="204400" cy="161364"/>
              </a:xfrm>
              <a:prstGeom prst="flowChartConnector">
                <a:avLst/>
              </a:prstGeom>
              <a:solidFill>
                <a:schemeClr val="bg2">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smtClean="0"/>
              </a:p>
            </p:txBody>
          </p:sp>
          <p:cxnSp>
            <p:nvCxnSpPr>
              <p:cNvPr id="84" name="直接连接符 83"/>
              <p:cNvCxnSpPr>
                <a:stCxn id="83" idx="0"/>
                <a:endCxn id="83" idx="4"/>
              </p:cNvCxnSpPr>
              <p:nvPr/>
            </p:nvCxnSpPr>
            <p:spPr>
              <a:xfrm>
                <a:off x="1027354" y="3861995"/>
                <a:ext cx="0" cy="16136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5" name="直接连接符 84"/>
              <p:cNvCxnSpPr>
                <a:stCxn id="83" idx="2"/>
                <a:endCxn id="83" idx="6"/>
              </p:cNvCxnSpPr>
              <p:nvPr/>
            </p:nvCxnSpPr>
            <p:spPr>
              <a:xfrm>
                <a:off x="925154" y="3942677"/>
                <a:ext cx="2044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cxnSp>
        <p:nvCxnSpPr>
          <p:cNvPr id="90" name="直接连接符 89"/>
          <p:cNvCxnSpPr/>
          <p:nvPr/>
        </p:nvCxnSpPr>
        <p:spPr>
          <a:xfrm flipH="1">
            <a:off x="3339813" y="2590800"/>
            <a:ext cx="7620" cy="403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flipH="1">
            <a:off x="5290533" y="2606040"/>
            <a:ext cx="7620" cy="403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flipH="1">
            <a:off x="7393653" y="2621280"/>
            <a:ext cx="7620" cy="403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flipH="1" flipV="1">
            <a:off x="2513714" y="3135854"/>
            <a:ext cx="57638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flipH="1" flipV="1">
            <a:off x="2567054" y="6130514"/>
            <a:ext cx="57638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4" name="组合 143"/>
          <p:cNvGrpSpPr/>
          <p:nvPr/>
        </p:nvGrpSpPr>
        <p:grpSpPr>
          <a:xfrm>
            <a:off x="3265023" y="5776033"/>
            <a:ext cx="142875" cy="507998"/>
            <a:chOff x="2946399" y="3508377"/>
            <a:chExt cx="142875" cy="507998"/>
          </a:xfrm>
        </p:grpSpPr>
        <p:grpSp>
          <p:nvGrpSpPr>
            <p:cNvPr id="110" name="组合 109"/>
            <p:cNvGrpSpPr/>
            <p:nvPr/>
          </p:nvGrpSpPr>
          <p:grpSpPr>
            <a:xfrm>
              <a:off x="2946399" y="3508377"/>
              <a:ext cx="142875" cy="507998"/>
              <a:chOff x="1876424" y="4486277"/>
              <a:chExt cx="142875" cy="507998"/>
            </a:xfrm>
          </p:grpSpPr>
          <p:grpSp>
            <p:nvGrpSpPr>
              <p:cNvPr id="108" name="组合 107"/>
              <p:cNvGrpSpPr/>
              <p:nvPr/>
            </p:nvGrpSpPr>
            <p:grpSpPr>
              <a:xfrm>
                <a:off x="1876424" y="4486277"/>
                <a:ext cx="142875" cy="507998"/>
                <a:chOff x="1733550" y="3790950"/>
                <a:chExt cx="361950" cy="908534"/>
              </a:xfrm>
            </p:grpSpPr>
            <p:sp>
              <p:nvSpPr>
                <p:cNvPr id="107" name="矩形 106"/>
                <p:cNvSpPr/>
                <p:nvPr/>
              </p:nvSpPr>
              <p:spPr>
                <a:xfrm>
                  <a:off x="1800225" y="3975585"/>
                  <a:ext cx="219075" cy="723899"/>
                </a:xfrm>
                <a:prstGeom prst="rect">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六边形 105"/>
                <p:cNvSpPr/>
                <p:nvPr/>
              </p:nvSpPr>
              <p:spPr>
                <a:xfrm>
                  <a:off x="1733550" y="3790950"/>
                  <a:ext cx="361950" cy="204421"/>
                </a:xfrm>
                <a:prstGeom prst="hexagon">
                  <a:avLst>
                    <a:gd name="adj" fmla="val 21774"/>
                    <a:gd name="vf" fmla="val 115470"/>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9" name="矩形 108"/>
              <p:cNvSpPr/>
              <p:nvPr/>
            </p:nvSpPr>
            <p:spPr>
              <a:xfrm>
                <a:off x="1885950" y="4857749"/>
                <a:ext cx="123826" cy="114301"/>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12" name="直接连接符 111"/>
            <p:cNvCxnSpPr>
              <a:stCxn id="107" idx="1"/>
            </p:cNvCxnSpPr>
            <p:nvPr/>
          </p:nvCxnSpPr>
          <p:spPr>
            <a:xfrm flipV="1">
              <a:off x="2972718" y="3788569"/>
              <a:ext cx="99095" cy="25426"/>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flipV="1">
              <a:off x="2994526" y="3709245"/>
              <a:ext cx="50006" cy="50006"/>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21" name="直接连接符 120"/>
            <p:cNvCxnSpPr>
              <a:stCxn id="107" idx="3"/>
              <a:endCxn id="107" idx="1"/>
            </p:cNvCxnSpPr>
            <p:nvPr/>
          </p:nvCxnSpPr>
          <p:spPr>
            <a:xfrm flipH="1">
              <a:off x="2972718" y="3813995"/>
              <a:ext cx="86477" cy="0"/>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22" name="直接连接符 121"/>
            <p:cNvCxnSpPr>
              <a:endCxn id="107" idx="3"/>
            </p:cNvCxnSpPr>
            <p:nvPr/>
          </p:nvCxnSpPr>
          <p:spPr>
            <a:xfrm>
              <a:off x="2970212" y="3736977"/>
              <a:ext cx="88983" cy="77018"/>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23" name="直接连接符 122"/>
            <p:cNvCxnSpPr>
              <a:stCxn id="107" idx="1"/>
              <a:endCxn id="107" idx="0"/>
            </p:cNvCxnSpPr>
            <p:nvPr/>
          </p:nvCxnSpPr>
          <p:spPr>
            <a:xfrm flipV="1">
              <a:off x="2972718" y="3611614"/>
              <a:ext cx="43239" cy="202381"/>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24" name="直接连接符 123"/>
            <p:cNvCxnSpPr>
              <a:stCxn id="107" idx="0"/>
              <a:endCxn id="107" idx="3"/>
            </p:cNvCxnSpPr>
            <p:nvPr/>
          </p:nvCxnSpPr>
          <p:spPr>
            <a:xfrm>
              <a:off x="3015957" y="3611614"/>
              <a:ext cx="43238" cy="202381"/>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25" name="直接连接符 124"/>
            <p:cNvCxnSpPr>
              <a:stCxn id="107" idx="1"/>
              <a:endCxn id="107" idx="3"/>
            </p:cNvCxnSpPr>
            <p:nvPr/>
          </p:nvCxnSpPr>
          <p:spPr>
            <a:xfrm>
              <a:off x="2972718" y="3813995"/>
              <a:ext cx="86477" cy="0"/>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26" name="直接连接符 125"/>
            <p:cNvCxnSpPr>
              <a:stCxn id="109" idx="0"/>
              <a:endCxn id="107" idx="3"/>
            </p:cNvCxnSpPr>
            <p:nvPr/>
          </p:nvCxnSpPr>
          <p:spPr>
            <a:xfrm flipV="1">
              <a:off x="3017838" y="3813995"/>
              <a:ext cx="41357" cy="65854"/>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grpSp>
      <p:grpSp>
        <p:nvGrpSpPr>
          <p:cNvPr id="145" name="组合 144"/>
          <p:cNvGrpSpPr/>
          <p:nvPr/>
        </p:nvGrpSpPr>
        <p:grpSpPr>
          <a:xfrm>
            <a:off x="5223646" y="5759099"/>
            <a:ext cx="142875" cy="507998"/>
            <a:chOff x="2946399" y="3508377"/>
            <a:chExt cx="142875" cy="507998"/>
          </a:xfrm>
        </p:grpSpPr>
        <p:grpSp>
          <p:nvGrpSpPr>
            <p:cNvPr id="146" name="组合 109"/>
            <p:cNvGrpSpPr/>
            <p:nvPr/>
          </p:nvGrpSpPr>
          <p:grpSpPr>
            <a:xfrm>
              <a:off x="2946399" y="3508377"/>
              <a:ext cx="142875" cy="507998"/>
              <a:chOff x="1876424" y="4486277"/>
              <a:chExt cx="142875" cy="507998"/>
            </a:xfrm>
          </p:grpSpPr>
          <p:grpSp>
            <p:nvGrpSpPr>
              <p:cNvPr id="155" name="组合 107"/>
              <p:cNvGrpSpPr/>
              <p:nvPr/>
            </p:nvGrpSpPr>
            <p:grpSpPr>
              <a:xfrm>
                <a:off x="1876424" y="4486277"/>
                <a:ext cx="142875" cy="507998"/>
                <a:chOff x="1733550" y="3790950"/>
                <a:chExt cx="361950" cy="908534"/>
              </a:xfrm>
            </p:grpSpPr>
            <p:sp>
              <p:nvSpPr>
                <p:cNvPr id="157" name="矩形 156"/>
                <p:cNvSpPr/>
                <p:nvPr/>
              </p:nvSpPr>
              <p:spPr>
                <a:xfrm>
                  <a:off x="1800225" y="3975585"/>
                  <a:ext cx="219075" cy="723899"/>
                </a:xfrm>
                <a:prstGeom prst="rect">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六边形 157"/>
                <p:cNvSpPr/>
                <p:nvPr/>
              </p:nvSpPr>
              <p:spPr>
                <a:xfrm>
                  <a:off x="1733550" y="3790950"/>
                  <a:ext cx="361950" cy="204421"/>
                </a:xfrm>
                <a:prstGeom prst="hexagon">
                  <a:avLst>
                    <a:gd name="adj" fmla="val 21774"/>
                    <a:gd name="vf" fmla="val 115470"/>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6" name="矩形 155"/>
              <p:cNvSpPr/>
              <p:nvPr/>
            </p:nvSpPr>
            <p:spPr>
              <a:xfrm>
                <a:off x="1885950" y="4857749"/>
                <a:ext cx="123826" cy="114301"/>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47" name="直接连接符 146"/>
            <p:cNvCxnSpPr>
              <a:stCxn id="157" idx="1"/>
            </p:cNvCxnSpPr>
            <p:nvPr/>
          </p:nvCxnSpPr>
          <p:spPr>
            <a:xfrm flipV="1">
              <a:off x="2972718" y="3788569"/>
              <a:ext cx="99095" cy="25426"/>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48" name="直接连接符 147"/>
            <p:cNvCxnSpPr/>
            <p:nvPr/>
          </p:nvCxnSpPr>
          <p:spPr>
            <a:xfrm flipV="1">
              <a:off x="2994526" y="3709245"/>
              <a:ext cx="50006" cy="50006"/>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49" name="直接连接符 148"/>
            <p:cNvCxnSpPr>
              <a:stCxn id="157" idx="3"/>
              <a:endCxn id="157" idx="1"/>
            </p:cNvCxnSpPr>
            <p:nvPr/>
          </p:nvCxnSpPr>
          <p:spPr>
            <a:xfrm flipH="1">
              <a:off x="2972718" y="3813995"/>
              <a:ext cx="86477" cy="0"/>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50" name="直接连接符 149"/>
            <p:cNvCxnSpPr>
              <a:endCxn id="157" idx="3"/>
            </p:cNvCxnSpPr>
            <p:nvPr/>
          </p:nvCxnSpPr>
          <p:spPr>
            <a:xfrm>
              <a:off x="2970212" y="3736977"/>
              <a:ext cx="88983" cy="77018"/>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51" name="直接连接符 150"/>
            <p:cNvCxnSpPr>
              <a:stCxn id="157" idx="1"/>
              <a:endCxn id="157" idx="0"/>
            </p:cNvCxnSpPr>
            <p:nvPr/>
          </p:nvCxnSpPr>
          <p:spPr>
            <a:xfrm flipV="1">
              <a:off x="2972718" y="3611614"/>
              <a:ext cx="43239" cy="202381"/>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52" name="直接连接符 151"/>
            <p:cNvCxnSpPr>
              <a:stCxn id="157" idx="0"/>
              <a:endCxn id="157" idx="3"/>
            </p:cNvCxnSpPr>
            <p:nvPr/>
          </p:nvCxnSpPr>
          <p:spPr>
            <a:xfrm>
              <a:off x="3015957" y="3611614"/>
              <a:ext cx="43238" cy="202381"/>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53" name="直接连接符 152"/>
            <p:cNvCxnSpPr>
              <a:stCxn id="157" idx="1"/>
              <a:endCxn id="157" idx="3"/>
            </p:cNvCxnSpPr>
            <p:nvPr/>
          </p:nvCxnSpPr>
          <p:spPr>
            <a:xfrm>
              <a:off x="2972718" y="3813995"/>
              <a:ext cx="86477" cy="0"/>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54" name="直接连接符 153"/>
            <p:cNvCxnSpPr>
              <a:stCxn id="156" idx="0"/>
              <a:endCxn id="157" idx="3"/>
            </p:cNvCxnSpPr>
            <p:nvPr/>
          </p:nvCxnSpPr>
          <p:spPr>
            <a:xfrm flipV="1">
              <a:off x="3017838" y="3813995"/>
              <a:ext cx="41357" cy="65854"/>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grpSp>
      <p:grpSp>
        <p:nvGrpSpPr>
          <p:cNvPr id="159" name="组合 158"/>
          <p:cNvGrpSpPr/>
          <p:nvPr/>
        </p:nvGrpSpPr>
        <p:grpSpPr>
          <a:xfrm>
            <a:off x="7323379" y="5770389"/>
            <a:ext cx="142875" cy="507998"/>
            <a:chOff x="2946399" y="3508377"/>
            <a:chExt cx="142875" cy="507998"/>
          </a:xfrm>
        </p:grpSpPr>
        <p:grpSp>
          <p:nvGrpSpPr>
            <p:cNvPr id="160" name="组合 109"/>
            <p:cNvGrpSpPr/>
            <p:nvPr/>
          </p:nvGrpSpPr>
          <p:grpSpPr>
            <a:xfrm>
              <a:off x="2946399" y="3508377"/>
              <a:ext cx="142875" cy="507998"/>
              <a:chOff x="1876424" y="4486277"/>
              <a:chExt cx="142875" cy="507998"/>
            </a:xfrm>
          </p:grpSpPr>
          <p:grpSp>
            <p:nvGrpSpPr>
              <p:cNvPr id="169" name="组合 107"/>
              <p:cNvGrpSpPr/>
              <p:nvPr/>
            </p:nvGrpSpPr>
            <p:grpSpPr>
              <a:xfrm>
                <a:off x="1876424" y="4486277"/>
                <a:ext cx="142875" cy="507998"/>
                <a:chOff x="1733550" y="3790950"/>
                <a:chExt cx="361950" cy="908534"/>
              </a:xfrm>
            </p:grpSpPr>
            <p:sp>
              <p:nvSpPr>
                <p:cNvPr id="171" name="矩形 170"/>
                <p:cNvSpPr/>
                <p:nvPr/>
              </p:nvSpPr>
              <p:spPr>
                <a:xfrm>
                  <a:off x="1800225" y="3975585"/>
                  <a:ext cx="219075" cy="723899"/>
                </a:xfrm>
                <a:prstGeom prst="rect">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 name="六边形 171"/>
                <p:cNvSpPr/>
                <p:nvPr/>
              </p:nvSpPr>
              <p:spPr>
                <a:xfrm>
                  <a:off x="1733550" y="3790950"/>
                  <a:ext cx="361950" cy="204421"/>
                </a:xfrm>
                <a:prstGeom prst="hexagon">
                  <a:avLst>
                    <a:gd name="adj" fmla="val 21774"/>
                    <a:gd name="vf" fmla="val 115470"/>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0" name="矩形 169"/>
              <p:cNvSpPr/>
              <p:nvPr/>
            </p:nvSpPr>
            <p:spPr>
              <a:xfrm>
                <a:off x="1885950" y="4857749"/>
                <a:ext cx="123826" cy="114301"/>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61" name="直接连接符 160"/>
            <p:cNvCxnSpPr>
              <a:stCxn id="171" idx="1"/>
            </p:cNvCxnSpPr>
            <p:nvPr/>
          </p:nvCxnSpPr>
          <p:spPr>
            <a:xfrm flipV="1">
              <a:off x="2972718" y="3788569"/>
              <a:ext cx="99095" cy="25426"/>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62" name="直接连接符 161"/>
            <p:cNvCxnSpPr/>
            <p:nvPr/>
          </p:nvCxnSpPr>
          <p:spPr>
            <a:xfrm flipV="1">
              <a:off x="2994526" y="3709245"/>
              <a:ext cx="50006" cy="50006"/>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63" name="直接连接符 162"/>
            <p:cNvCxnSpPr>
              <a:stCxn id="171" idx="3"/>
              <a:endCxn id="171" idx="1"/>
            </p:cNvCxnSpPr>
            <p:nvPr/>
          </p:nvCxnSpPr>
          <p:spPr>
            <a:xfrm flipH="1">
              <a:off x="2972718" y="3813995"/>
              <a:ext cx="86477" cy="0"/>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64" name="直接连接符 163"/>
            <p:cNvCxnSpPr>
              <a:endCxn id="171" idx="3"/>
            </p:cNvCxnSpPr>
            <p:nvPr/>
          </p:nvCxnSpPr>
          <p:spPr>
            <a:xfrm>
              <a:off x="2970212" y="3736977"/>
              <a:ext cx="88983" cy="77018"/>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65" name="直接连接符 164"/>
            <p:cNvCxnSpPr>
              <a:stCxn id="171" idx="1"/>
              <a:endCxn id="171" idx="0"/>
            </p:cNvCxnSpPr>
            <p:nvPr/>
          </p:nvCxnSpPr>
          <p:spPr>
            <a:xfrm flipV="1">
              <a:off x="2972718" y="3611614"/>
              <a:ext cx="43239" cy="202381"/>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66" name="直接连接符 165"/>
            <p:cNvCxnSpPr>
              <a:stCxn id="171" idx="0"/>
              <a:endCxn id="171" idx="3"/>
            </p:cNvCxnSpPr>
            <p:nvPr/>
          </p:nvCxnSpPr>
          <p:spPr>
            <a:xfrm>
              <a:off x="3015957" y="3611614"/>
              <a:ext cx="43238" cy="202381"/>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67" name="直接连接符 166"/>
            <p:cNvCxnSpPr>
              <a:stCxn id="171" idx="1"/>
              <a:endCxn id="171" idx="3"/>
            </p:cNvCxnSpPr>
            <p:nvPr/>
          </p:nvCxnSpPr>
          <p:spPr>
            <a:xfrm>
              <a:off x="2972718" y="3813995"/>
              <a:ext cx="86477" cy="0"/>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68" name="直接连接符 167"/>
            <p:cNvCxnSpPr>
              <a:stCxn id="170" idx="0"/>
              <a:endCxn id="171" idx="3"/>
            </p:cNvCxnSpPr>
            <p:nvPr/>
          </p:nvCxnSpPr>
          <p:spPr>
            <a:xfrm flipV="1">
              <a:off x="3017838" y="3813995"/>
              <a:ext cx="41357" cy="65854"/>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grpSp>
      <p:grpSp>
        <p:nvGrpSpPr>
          <p:cNvPr id="173" name="组合 172"/>
          <p:cNvGrpSpPr/>
          <p:nvPr/>
        </p:nvGrpSpPr>
        <p:grpSpPr>
          <a:xfrm>
            <a:off x="3281956" y="2801410"/>
            <a:ext cx="142875" cy="507998"/>
            <a:chOff x="2946399" y="3508377"/>
            <a:chExt cx="142875" cy="507998"/>
          </a:xfrm>
        </p:grpSpPr>
        <p:grpSp>
          <p:nvGrpSpPr>
            <p:cNvPr id="174" name="组合 109"/>
            <p:cNvGrpSpPr/>
            <p:nvPr/>
          </p:nvGrpSpPr>
          <p:grpSpPr>
            <a:xfrm>
              <a:off x="2946399" y="3508377"/>
              <a:ext cx="142875" cy="507998"/>
              <a:chOff x="1876424" y="4486277"/>
              <a:chExt cx="142875" cy="507998"/>
            </a:xfrm>
          </p:grpSpPr>
          <p:grpSp>
            <p:nvGrpSpPr>
              <p:cNvPr id="183" name="组合 107"/>
              <p:cNvGrpSpPr/>
              <p:nvPr/>
            </p:nvGrpSpPr>
            <p:grpSpPr>
              <a:xfrm>
                <a:off x="1876424" y="4486277"/>
                <a:ext cx="142875" cy="507998"/>
                <a:chOff x="1733550" y="3790950"/>
                <a:chExt cx="361950" cy="908534"/>
              </a:xfrm>
            </p:grpSpPr>
            <p:sp>
              <p:nvSpPr>
                <p:cNvPr id="185" name="矩形 184"/>
                <p:cNvSpPr/>
                <p:nvPr/>
              </p:nvSpPr>
              <p:spPr>
                <a:xfrm>
                  <a:off x="1800225" y="3975585"/>
                  <a:ext cx="219075" cy="723899"/>
                </a:xfrm>
                <a:prstGeom prst="rect">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6" name="六边形 185"/>
                <p:cNvSpPr/>
                <p:nvPr/>
              </p:nvSpPr>
              <p:spPr>
                <a:xfrm>
                  <a:off x="1733550" y="3790950"/>
                  <a:ext cx="361950" cy="204421"/>
                </a:xfrm>
                <a:prstGeom prst="hexagon">
                  <a:avLst>
                    <a:gd name="adj" fmla="val 21774"/>
                    <a:gd name="vf" fmla="val 115470"/>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4" name="矩形 183"/>
              <p:cNvSpPr/>
              <p:nvPr/>
            </p:nvSpPr>
            <p:spPr>
              <a:xfrm>
                <a:off x="1885950" y="4857749"/>
                <a:ext cx="123826" cy="114301"/>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75" name="直接连接符 174"/>
            <p:cNvCxnSpPr>
              <a:stCxn id="185" idx="1"/>
            </p:cNvCxnSpPr>
            <p:nvPr/>
          </p:nvCxnSpPr>
          <p:spPr>
            <a:xfrm flipV="1">
              <a:off x="2972718" y="3788569"/>
              <a:ext cx="99095" cy="25426"/>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76" name="直接连接符 175"/>
            <p:cNvCxnSpPr/>
            <p:nvPr/>
          </p:nvCxnSpPr>
          <p:spPr>
            <a:xfrm flipV="1">
              <a:off x="2994526" y="3709245"/>
              <a:ext cx="50006" cy="50006"/>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77" name="直接连接符 176"/>
            <p:cNvCxnSpPr>
              <a:stCxn id="185" idx="3"/>
              <a:endCxn id="185" idx="1"/>
            </p:cNvCxnSpPr>
            <p:nvPr/>
          </p:nvCxnSpPr>
          <p:spPr>
            <a:xfrm flipH="1">
              <a:off x="2972718" y="3813995"/>
              <a:ext cx="86477" cy="0"/>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78" name="直接连接符 177"/>
            <p:cNvCxnSpPr>
              <a:endCxn id="185" idx="3"/>
            </p:cNvCxnSpPr>
            <p:nvPr/>
          </p:nvCxnSpPr>
          <p:spPr>
            <a:xfrm>
              <a:off x="2970212" y="3736977"/>
              <a:ext cx="88983" cy="77018"/>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79" name="直接连接符 178"/>
            <p:cNvCxnSpPr>
              <a:stCxn id="185" idx="1"/>
              <a:endCxn id="185" idx="0"/>
            </p:cNvCxnSpPr>
            <p:nvPr/>
          </p:nvCxnSpPr>
          <p:spPr>
            <a:xfrm flipV="1">
              <a:off x="2972718" y="3611614"/>
              <a:ext cx="43239" cy="202381"/>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80" name="直接连接符 179"/>
            <p:cNvCxnSpPr>
              <a:stCxn id="185" idx="0"/>
              <a:endCxn id="185" idx="3"/>
            </p:cNvCxnSpPr>
            <p:nvPr/>
          </p:nvCxnSpPr>
          <p:spPr>
            <a:xfrm>
              <a:off x="3015957" y="3611614"/>
              <a:ext cx="43238" cy="202381"/>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81" name="直接连接符 180"/>
            <p:cNvCxnSpPr>
              <a:stCxn id="185" idx="1"/>
              <a:endCxn id="185" idx="3"/>
            </p:cNvCxnSpPr>
            <p:nvPr/>
          </p:nvCxnSpPr>
          <p:spPr>
            <a:xfrm>
              <a:off x="2972718" y="3813995"/>
              <a:ext cx="86477" cy="0"/>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82" name="直接连接符 181"/>
            <p:cNvCxnSpPr>
              <a:stCxn id="184" idx="0"/>
              <a:endCxn id="185" idx="3"/>
            </p:cNvCxnSpPr>
            <p:nvPr/>
          </p:nvCxnSpPr>
          <p:spPr>
            <a:xfrm flipV="1">
              <a:off x="3017838" y="3813995"/>
              <a:ext cx="41357" cy="65854"/>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grpSp>
      <p:grpSp>
        <p:nvGrpSpPr>
          <p:cNvPr id="187" name="组合 186"/>
          <p:cNvGrpSpPr/>
          <p:nvPr/>
        </p:nvGrpSpPr>
        <p:grpSpPr>
          <a:xfrm>
            <a:off x="5223645" y="2801411"/>
            <a:ext cx="142875" cy="507998"/>
            <a:chOff x="2946399" y="3508377"/>
            <a:chExt cx="142875" cy="507998"/>
          </a:xfrm>
        </p:grpSpPr>
        <p:grpSp>
          <p:nvGrpSpPr>
            <p:cNvPr id="188" name="组合 109"/>
            <p:cNvGrpSpPr/>
            <p:nvPr/>
          </p:nvGrpSpPr>
          <p:grpSpPr>
            <a:xfrm>
              <a:off x="2946399" y="3508377"/>
              <a:ext cx="142875" cy="507998"/>
              <a:chOff x="1876424" y="4486277"/>
              <a:chExt cx="142875" cy="507998"/>
            </a:xfrm>
          </p:grpSpPr>
          <p:grpSp>
            <p:nvGrpSpPr>
              <p:cNvPr id="197" name="组合 107"/>
              <p:cNvGrpSpPr/>
              <p:nvPr/>
            </p:nvGrpSpPr>
            <p:grpSpPr>
              <a:xfrm>
                <a:off x="1876424" y="4486277"/>
                <a:ext cx="142875" cy="507998"/>
                <a:chOff x="1733550" y="3790950"/>
                <a:chExt cx="361950" cy="908534"/>
              </a:xfrm>
            </p:grpSpPr>
            <p:sp>
              <p:nvSpPr>
                <p:cNvPr id="199" name="矩形 198"/>
                <p:cNvSpPr/>
                <p:nvPr/>
              </p:nvSpPr>
              <p:spPr>
                <a:xfrm>
                  <a:off x="1800225" y="3975585"/>
                  <a:ext cx="219075" cy="723899"/>
                </a:xfrm>
                <a:prstGeom prst="rect">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六边形 199"/>
                <p:cNvSpPr/>
                <p:nvPr/>
              </p:nvSpPr>
              <p:spPr>
                <a:xfrm>
                  <a:off x="1733550" y="3790950"/>
                  <a:ext cx="361950" cy="204421"/>
                </a:xfrm>
                <a:prstGeom prst="hexagon">
                  <a:avLst>
                    <a:gd name="adj" fmla="val 21774"/>
                    <a:gd name="vf" fmla="val 115470"/>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8" name="矩形 197"/>
              <p:cNvSpPr/>
              <p:nvPr/>
            </p:nvSpPr>
            <p:spPr>
              <a:xfrm>
                <a:off x="1885950" y="4857749"/>
                <a:ext cx="123826" cy="114301"/>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89" name="直接连接符 188"/>
            <p:cNvCxnSpPr>
              <a:stCxn id="199" idx="1"/>
            </p:cNvCxnSpPr>
            <p:nvPr/>
          </p:nvCxnSpPr>
          <p:spPr>
            <a:xfrm flipV="1">
              <a:off x="2972718" y="3788569"/>
              <a:ext cx="99095" cy="25426"/>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90" name="直接连接符 189"/>
            <p:cNvCxnSpPr/>
            <p:nvPr/>
          </p:nvCxnSpPr>
          <p:spPr>
            <a:xfrm flipV="1">
              <a:off x="2994526" y="3709245"/>
              <a:ext cx="50006" cy="50006"/>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91" name="直接连接符 190"/>
            <p:cNvCxnSpPr>
              <a:stCxn id="199" idx="3"/>
              <a:endCxn id="199" idx="1"/>
            </p:cNvCxnSpPr>
            <p:nvPr/>
          </p:nvCxnSpPr>
          <p:spPr>
            <a:xfrm flipH="1">
              <a:off x="2972718" y="3813995"/>
              <a:ext cx="86477" cy="0"/>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92" name="直接连接符 191"/>
            <p:cNvCxnSpPr>
              <a:endCxn id="199" idx="3"/>
            </p:cNvCxnSpPr>
            <p:nvPr/>
          </p:nvCxnSpPr>
          <p:spPr>
            <a:xfrm>
              <a:off x="2970212" y="3736977"/>
              <a:ext cx="88983" cy="77018"/>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93" name="直接连接符 192"/>
            <p:cNvCxnSpPr>
              <a:stCxn id="199" idx="1"/>
              <a:endCxn id="199" idx="0"/>
            </p:cNvCxnSpPr>
            <p:nvPr/>
          </p:nvCxnSpPr>
          <p:spPr>
            <a:xfrm flipV="1">
              <a:off x="2972718" y="3611614"/>
              <a:ext cx="43239" cy="202381"/>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94" name="直接连接符 193"/>
            <p:cNvCxnSpPr>
              <a:stCxn id="199" idx="0"/>
              <a:endCxn id="199" idx="3"/>
            </p:cNvCxnSpPr>
            <p:nvPr/>
          </p:nvCxnSpPr>
          <p:spPr>
            <a:xfrm>
              <a:off x="3015957" y="3611614"/>
              <a:ext cx="43238" cy="202381"/>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95" name="直接连接符 194"/>
            <p:cNvCxnSpPr>
              <a:stCxn id="199" idx="1"/>
              <a:endCxn id="199" idx="3"/>
            </p:cNvCxnSpPr>
            <p:nvPr/>
          </p:nvCxnSpPr>
          <p:spPr>
            <a:xfrm>
              <a:off x="2972718" y="3813995"/>
              <a:ext cx="86477" cy="0"/>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96" name="直接连接符 195"/>
            <p:cNvCxnSpPr>
              <a:stCxn id="198" idx="0"/>
              <a:endCxn id="199" idx="3"/>
            </p:cNvCxnSpPr>
            <p:nvPr/>
          </p:nvCxnSpPr>
          <p:spPr>
            <a:xfrm flipV="1">
              <a:off x="3017838" y="3813995"/>
              <a:ext cx="41357" cy="65854"/>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grpSp>
      <p:grpSp>
        <p:nvGrpSpPr>
          <p:cNvPr id="201" name="组合 200"/>
          <p:cNvGrpSpPr/>
          <p:nvPr/>
        </p:nvGrpSpPr>
        <p:grpSpPr>
          <a:xfrm>
            <a:off x="7334667" y="2790122"/>
            <a:ext cx="142875" cy="507998"/>
            <a:chOff x="2946399" y="3508377"/>
            <a:chExt cx="142875" cy="507998"/>
          </a:xfrm>
        </p:grpSpPr>
        <p:grpSp>
          <p:nvGrpSpPr>
            <p:cNvPr id="202" name="组合 109"/>
            <p:cNvGrpSpPr/>
            <p:nvPr/>
          </p:nvGrpSpPr>
          <p:grpSpPr>
            <a:xfrm>
              <a:off x="2946399" y="3508377"/>
              <a:ext cx="142875" cy="507998"/>
              <a:chOff x="1876424" y="4486277"/>
              <a:chExt cx="142875" cy="507998"/>
            </a:xfrm>
          </p:grpSpPr>
          <p:grpSp>
            <p:nvGrpSpPr>
              <p:cNvPr id="211" name="组合 107"/>
              <p:cNvGrpSpPr/>
              <p:nvPr/>
            </p:nvGrpSpPr>
            <p:grpSpPr>
              <a:xfrm>
                <a:off x="1876424" y="4486277"/>
                <a:ext cx="142875" cy="507998"/>
                <a:chOff x="1733550" y="3790950"/>
                <a:chExt cx="361950" cy="908534"/>
              </a:xfrm>
            </p:grpSpPr>
            <p:sp>
              <p:nvSpPr>
                <p:cNvPr id="213" name="矩形 212"/>
                <p:cNvSpPr/>
                <p:nvPr/>
              </p:nvSpPr>
              <p:spPr>
                <a:xfrm>
                  <a:off x="1800225" y="3975585"/>
                  <a:ext cx="219075" cy="723899"/>
                </a:xfrm>
                <a:prstGeom prst="rect">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六边形 213"/>
                <p:cNvSpPr/>
                <p:nvPr/>
              </p:nvSpPr>
              <p:spPr>
                <a:xfrm>
                  <a:off x="1733550" y="3790950"/>
                  <a:ext cx="361950" cy="204421"/>
                </a:xfrm>
                <a:prstGeom prst="hexagon">
                  <a:avLst>
                    <a:gd name="adj" fmla="val 21774"/>
                    <a:gd name="vf" fmla="val 115470"/>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2" name="矩形 211"/>
              <p:cNvSpPr/>
              <p:nvPr/>
            </p:nvSpPr>
            <p:spPr>
              <a:xfrm>
                <a:off x="1885950" y="4857749"/>
                <a:ext cx="123826" cy="114301"/>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03" name="直接连接符 202"/>
            <p:cNvCxnSpPr>
              <a:stCxn id="213" idx="1"/>
            </p:cNvCxnSpPr>
            <p:nvPr/>
          </p:nvCxnSpPr>
          <p:spPr>
            <a:xfrm flipV="1">
              <a:off x="2972718" y="3788569"/>
              <a:ext cx="99095" cy="25426"/>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204" name="直接连接符 203"/>
            <p:cNvCxnSpPr/>
            <p:nvPr/>
          </p:nvCxnSpPr>
          <p:spPr>
            <a:xfrm flipV="1">
              <a:off x="2994526" y="3709245"/>
              <a:ext cx="50006" cy="50006"/>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205" name="直接连接符 204"/>
            <p:cNvCxnSpPr>
              <a:stCxn id="213" idx="3"/>
              <a:endCxn id="213" idx="1"/>
            </p:cNvCxnSpPr>
            <p:nvPr/>
          </p:nvCxnSpPr>
          <p:spPr>
            <a:xfrm flipH="1">
              <a:off x="2972718" y="3813995"/>
              <a:ext cx="86477" cy="0"/>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206" name="直接连接符 205"/>
            <p:cNvCxnSpPr>
              <a:endCxn id="213" idx="3"/>
            </p:cNvCxnSpPr>
            <p:nvPr/>
          </p:nvCxnSpPr>
          <p:spPr>
            <a:xfrm>
              <a:off x="2970212" y="3736977"/>
              <a:ext cx="88983" cy="77018"/>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207" name="直接连接符 206"/>
            <p:cNvCxnSpPr>
              <a:stCxn id="213" idx="1"/>
              <a:endCxn id="213" idx="0"/>
            </p:cNvCxnSpPr>
            <p:nvPr/>
          </p:nvCxnSpPr>
          <p:spPr>
            <a:xfrm flipV="1">
              <a:off x="2972718" y="3611614"/>
              <a:ext cx="43239" cy="202381"/>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208" name="直接连接符 207"/>
            <p:cNvCxnSpPr>
              <a:stCxn id="213" idx="0"/>
              <a:endCxn id="213" idx="3"/>
            </p:cNvCxnSpPr>
            <p:nvPr/>
          </p:nvCxnSpPr>
          <p:spPr>
            <a:xfrm>
              <a:off x="3015957" y="3611614"/>
              <a:ext cx="43238" cy="202381"/>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209" name="直接连接符 208"/>
            <p:cNvCxnSpPr>
              <a:stCxn id="213" idx="1"/>
              <a:endCxn id="213" idx="3"/>
            </p:cNvCxnSpPr>
            <p:nvPr/>
          </p:nvCxnSpPr>
          <p:spPr>
            <a:xfrm>
              <a:off x="2972718" y="3813995"/>
              <a:ext cx="86477" cy="0"/>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210" name="直接连接符 209"/>
            <p:cNvCxnSpPr>
              <a:stCxn id="212" idx="0"/>
              <a:endCxn id="213" idx="3"/>
            </p:cNvCxnSpPr>
            <p:nvPr/>
          </p:nvCxnSpPr>
          <p:spPr>
            <a:xfrm flipV="1">
              <a:off x="3017838" y="3813995"/>
              <a:ext cx="41357" cy="65854"/>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grpSp>
      <p:sp>
        <p:nvSpPr>
          <p:cNvPr id="103" name="立方体 102"/>
          <p:cNvSpPr/>
          <p:nvPr/>
        </p:nvSpPr>
        <p:spPr>
          <a:xfrm>
            <a:off x="2257774" y="5886450"/>
            <a:ext cx="6419849" cy="209549"/>
          </a:xfrm>
          <a:prstGeom prst="cube">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立方体 103"/>
          <p:cNvSpPr/>
          <p:nvPr/>
        </p:nvSpPr>
        <p:spPr>
          <a:xfrm>
            <a:off x="2191098" y="2876550"/>
            <a:ext cx="6410325" cy="228600"/>
          </a:xfrm>
          <a:prstGeom prst="cube">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矩形 214"/>
          <p:cNvSpPr/>
          <p:nvPr/>
        </p:nvSpPr>
        <p:spPr>
          <a:xfrm>
            <a:off x="3025419" y="4526844"/>
            <a:ext cx="2393246" cy="1343378"/>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2" name="矩形 231"/>
          <p:cNvSpPr/>
          <p:nvPr/>
        </p:nvSpPr>
        <p:spPr>
          <a:xfrm>
            <a:off x="5405258" y="4538133"/>
            <a:ext cx="2393246" cy="1337733"/>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3" name="矩形 232"/>
          <p:cNvSpPr/>
          <p:nvPr/>
        </p:nvSpPr>
        <p:spPr>
          <a:xfrm>
            <a:off x="3031063" y="3070579"/>
            <a:ext cx="2393246" cy="1461910"/>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4" name="矩形 233"/>
          <p:cNvSpPr/>
          <p:nvPr/>
        </p:nvSpPr>
        <p:spPr>
          <a:xfrm>
            <a:off x="5410902" y="3070578"/>
            <a:ext cx="2393246" cy="1467555"/>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5" name="流程图: 汇总连接 234"/>
          <p:cNvSpPr/>
          <p:nvPr/>
        </p:nvSpPr>
        <p:spPr>
          <a:xfrm>
            <a:off x="3262485" y="5475110"/>
            <a:ext cx="191910" cy="191912"/>
          </a:xfrm>
          <a:prstGeom prst="flowChartSummingJuncti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7" name="流程图: 汇总连接 236"/>
          <p:cNvSpPr/>
          <p:nvPr/>
        </p:nvSpPr>
        <p:spPr>
          <a:xfrm>
            <a:off x="3279418" y="4780844"/>
            <a:ext cx="191910" cy="191912"/>
          </a:xfrm>
          <a:prstGeom prst="flowChartSummingJuncti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8" name="流程图: 汇总连接 237"/>
          <p:cNvSpPr/>
          <p:nvPr/>
        </p:nvSpPr>
        <p:spPr>
          <a:xfrm>
            <a:off x="3708396" y="5164665"/>
            <a:ext cx="191910" cy="191912"/>
          </a:xfrm>
          <a:prstGeom prst="flowChartSummingJuncti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9" name="流程图: 汇总连接 238"/>
          <p:cNvSpPr/>
          <p:nvPr/>
        </p:nvSpPr>
        <p:spPr>
          <a:xfrm>
            <a:off x="4182529" y="4792133"/>
            <a:ext cx="191910" cy="191912"/>
          </a:xfrm>
          <a:prstGeom prst="flowChartSummingJuncti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0" name="流程图: 汇总连接 239"/>
          <p:cNvSpPr/>
          <p:nvPr/>
        </p:nvSpPr>
        <p:spPr>
          <a:xfrm>
            <a:off x="4182529" y="5525911"/>
            <a:ext cx="191910" cy="191912"/>
          </a:xfrm>
          <a:prstGeom prst="flowChartSummingJuncti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1" name="流程图: 汇总连接 240"/>
          <p:cNvSpPr/>
          <p:nvPr/>
        </p:nvSpPr>
        <p:spPr>
          <a:xfrm>
            <a:off x="4690529" y="5164666"/>
            <a:ext cx="191910" cy="191912"/>
          </a:xfrm>
          <a:prstGeom prst="flowChartSummingJuncti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2" name="流程图: 汇总连接 241"/>
          <p:cNvSpPr/>
          <p:nvPr/>
        </p:nvSpPr>
        <p:spPr>
          <a:xfrm>
            <a:off x="5040485" y="4792133"/>
            <a:ext cx="191910" cy="191912"/>
          </a:xfrm>
          <a:prstGeom prst="flowChartSummingJuncti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3" name="流程图: 汇总连接 242"/>
          <p:cNvSpPr/>
          <p:nvPr/>
        </p:nvSpPr>
        <p:spPr>
          <a:xfrm>
            <a:off x="5006618" y="5514622"/>
            <a:ext cx="191910" cy="191912"/>
          </a:xfrm>
          <a:prstGeom prst="flowChartSummingJuncti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流程图: 汇总连接 243"/>
          <p:cNvSpPr/>
          <p:nvPr/>
        </p:nvSpPr>
        <p:spPr>
          <a:xfrm>
            <a:off x="3301995" y="4092206"/>
            <a:ext cx="191910" cy="191912"/>
          </a:xfrm>
          <a:prstGeom prst="flowChartSummingJuncti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5" name="流程图: 汇总连接 244"/>
          <p:cNvSpPr/>
          <p:nvPr/>
        </p:nvSpPr>
        <p:spPr>
          <a:xfrm>
            <a:off x="3318928" y="3397940"/>
            <a:ext cx="191910" cy="191912"/>
          </a:xfrm>
          <a:prstGeom prst="flowChartSummingJuncti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6" name="流程图: 汇总连接 245"/>
          <p:cNvSpPr/>
          <p:nvPr/>
        </p:nvSpPr>
        <p:spPr>
          <a:xfrm>
            <a:off x="3747906" y="3781761"/>
            <a:ext cx="191910" cy="191912"/>
          </a:xfrm>
          <a:prstGeom prst="flowChartSummingJuncti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7" name="流程图: 汇总连接 246"/>
          <p:cNvSpPr/>
          <p:nvPr/>
        </p:nvSpPr>
        <p:spPr>
          <a:xfrm>
            <a:off x="4222039" y="3409229"/>
            <a:ext cx="191910" cy="191912"/>
          </a:xfrm>
          <a:prstGeom prst="flowChartSummingJuncti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8" name="流程图: 汇总连接 247"/>
          <p:cNvSpPr/>
          <p:nvPr/>
        </p:nvSpPr>
        <p:spPr>
          <a:xfrm>
            <a:off x="4222039" y="4143007"/>
            <a:ext cx="191910" cy="191912"/>
          </a:xfrm>
          <a:prstGeom prst="flowChartSummingJuncti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9" name="流程图: 汇总连接 248"/>
          <p:cNvSpPr/>
          <p:nvPr/>
        </p:nvSpPr>
        <p:spPr>
          <a:xfrm>
            <a:off x="4730039" y="3781762"/>
            <a:ext cx="191910" cy="191912"/>
          </a:xfrm>
          <a:prstGeom prst="flowChartSummingJuncti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0" name="流程图: 汇总连接 249"/>
          <p:cNvSpPr/>
          <p:nvPr/>
        </p:nvSpPr>
        <p:spPr>
          <a:xfrm>
            <a:off x="5079995" y="3409229"/>
            <a:ext cx="191910" cy="191912"/>
          </a:xfrm>
          <a:prstGeom prst="flowChartSummingJuncti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1" name="流程图: 汇总连接 250"/>
          <p:cNvSpPr/>
          <p:nvPr/>
        </p:nvSpPr>
        <p:spPr>
          <a:xfrm>
            <a:off x="5046128" y="4131718"/>
            <a:ext cx="191910" cy="191912"/>
          </a:xfrm>
          <a:prstGeom prst="flowChartSummingJuncti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2" name="流程图: 汇总连接 251"/>
          <p:cNvSpPr/>
          <p:nvPr/>
        </p:nvSpPr>
        <p:spPr>
          <a:xfrm>
            <a:off x="5633150" y="4041406"/>
            <a:ext cx="191910" cy="191912"/>
          </a:xfrm>
          <a:prstGeom prst="flowChartSummingJuncti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3" name="流程图: 汇总连接 252"/>
          <p:cNvSpPr/>
          <p:nvPr/>
        </p:nvSpPr>
        <p:spPr>
          <a:xfrm>
            <a:off x="5650083" y="3347140"/>
            <a:ext cx="191910" cy="191912"/>
          </a:xfrm>
          <a:prstGeom prst="flowChartSummingJuncti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4" name="流程图: 汇总连接 253"/>
          <p:cNvSpPr/>
          <p:nvPr/>
        </p:nvSpPr>
        <p:spPr>
          <a:xfrm>
            <a:off x="6079061" y="3730961"/>
            <a:ext cx="191910" cy="191912"/>
          </a:xfrm>
          <a:prstGeom prst="flowChartSummingJuncti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5" name="流程图: 汇总连接 254"/>
          <p:cNvSpPr/>
          <p:nvPr/>
        </p:nvSpPr>
        <p:spPr>
          <a:xfrm>
            <a:off x="6553194" y="3358429"/>
            <a:ext cx="191910" cy="191912"/>
          </a:xfrm>
          <a:prstGeom prst="flowChartSummingJuncti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6" name="流程图: 汇总连接 255"/>
          <p:cNvSpPr/>
          <p:nvPr/>
        </p:nvSpPr>
        <p:spPr>
          <a:xfrm>
            <a:off x="6553194" y="4092207"/>
            <a:ext cx="191910" cy="191912"/>
          </a:xfrm>
          <a:prstGeom prst="flowChartSummingJuncti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7" name="流程图: 汇总连接 256"/>
          <p:cNvSpPr/>
          <p:nvPr/>
        </p:nvSpPr>
        <p:spPr>
          <a:xfrm>
            <a:off x="7061194" y="3730962"/>
            <a:ext cx="191910" cy="191912"/>
          </a:xfrm>
          <a:prstGeom prst="flowChartSummingJuncti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8" name="流程图: 汇总连接 257"/>
          <p:cNvSpPr/>
          <p:nvPr/>
        </p:nvSpPr>
        <p:spPr>
          <a:xfrm>
            <a:off x="7411150" y="3358429"/>
            <a:ext cx="191910" cy="191912"/>
          </a:xfrm>
          <a:prstGeom prst="flowChartSummingJuncti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9" name="流程图: 汇总连接 258"/>
          <p:cNvSpPr/>
          <p:nvPr/>
        </p:nvSpPr>
        <p:spPr>
          <a:xfrm>
            <a:off x="7377283" y="4080918"/>
            <a:ext cx="191910" cy="191912"/>
          </a:xfrm>
          <a:prstGeom prst="flowChartSummingJuncti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0" name="流程图: 汇总连接 259"/>
          <p:cNvSpPr/>
          <p:nvPr/>
        </p:nvSpPr>
        <p:spPr>
          <a:xfrm>
            <a:off x="5655729" y="5463806"/>
            <a:ext cx="191910" cy="191912"/>
          </a:xfrm>
          <a:prstGeom prst="flowChartSummingJuncti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1" name="流程图: 汇总连接 260"/>
          <p:cNvSpPr/>
          <p:nvPr/>
        </p:nvSpPr>
        <p:spPr>
          <a:xfrm>
            <a:off x="5672662" y="4769540"/>
            <a:ext cx="191910" cy="191912"/>
          </a:xfrm>
          <a:prstGeom prst="flowChartSummingJuncti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2" name="流程图: 汇总连接 261"/>
          <p:cNvSpPr/>
          <p:nvPr/>
        </p:nvSpPr>
        <p:spPr>
          <a:xfrm>
            <a:off x="6101640" y="5153361"/>
            <a:ext cx="191910" cy="191912"/>
          </a:xfrm>
          <a:prstGeom prst="flowChartSummingJuncti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3" name="流程图: 汇总连接 262"/>
          <p:cNvSpPr/>
          <p:nvPr/>
        </p:nvSpPr>
        <p:spPr>
          <a:xfrm>
            <a:off x="6575773" y="4780829"/>
            <a:ext cx="191910" cy="191912"/>
          </a:xfrm>
          <a:prstGeom prst="flowChartSummingJuncti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4" name="流程图: 汇总连接 263"/>
          <p:cNvSpPr/>
          <p:nvPr/>
        </p:nvSpPr>
        <p:spPr>
          <a:xfrm>
            <a:off x="6575773" y="5514607"/>
            <a:ext cx="191910" cy="191912"/>
          </a:xfrm>
          <a:prstGeom prst="flowChartSummingJuncti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5" name="流程图: 汇总连接 264"/>
          <p:cNvSpPr/>
          <p:nvPr/>
        </p:nvSpPr>
        <p:spPr>
          <a:xfrm>
            <a:off x="7083773" y="5153362"/>
            <a:ext cx="191910" cy="191912"/>
          </a:xfrm>
          <a:prstGeom prst="flowChartSummingJuncti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6" name="流程图: 汇总连接 265"/>
          <p:cNvSpPr/>
          <p:nvPr/>
        </p:nvSpPr>
        <p:spPr>
          <a:xfrm>
            <a:off x="7433729" y="4780829"/>
            <a:ext cx="191910" cy="191912"/>
          </a:xfrm>
          <a:prstGeom prst="flowChartSummingJuncti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7" name="流程图: 汇总连接 266"/>
          <p:cNvSpPr/>
          <p:nvPr/>
        </p:nvSpPr>
        <p:spPr>
          <a:xfrm>
            <a:off x="7399862" y="5503318"/>
            <a:ext cx="191910" cy="191912"/>
          </a:xfrm>
          <a:prstGeom prst="flowChartSummingJuncti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0" name="组合 279"/>
          <p:cNvGrpSpPr/>
          <p:nvPr/>
        </p:nvGrpSpPr>
        <p:grpSpPr>
          <a:xfrm>
            <a:off x="2959095" y="2949220"/>
            <a:ext cx="2438399" cy="3104445"/>
            <a:chOff x="9376239" y="3019778"/>
            <a:chExt cx="1952977" cy="3318933"/>
          </a:xfrm>
        </p:grpSpPr>
        <p:sp>
          <p:nvSpPr>
            <p:cNvPr id="269" name="矩形 268"/>
            <p:cNvSpPr/>
            <p:nvPr/>
          </p:nvSpPr>
          <p:spPr>
            <a:xfrm>
              <a:off x="9625718" y="3025422"/>
              <a:ext cx="135467" cy="3307644"/>
            </a:xfrm>
            <a:prstGeom prst="rect">
              <a:avLst/>
            </a:prstGeom>
            <a:solidFill>
              <a:schemeClr val="bg1">
                <a:lumMod val="85000"/>
                <a:alpha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8" name="矩形 277"/>
            <p:cNvSpPr/>
            <p:nvPr/>
          </p:nvSpPr>
          <p:spPr>
            <a:xfrm>
              <a:off x="10286117" y="3031067"/>
              <a:ext cx="135467" cy="3307644"/>
            </a:xfrm>
            <a:prstGeom prst="rect">
              <a:avLst/>
            </a:prstGeom>
            <a:solidFill>
              <a:schemeClr val="bg1">
                <a:lumMod val="85000"/>
                <a:alpha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9" name="矩形 278"/>
            <p:cNvSpPr/>
            <p:nvPr/>
          </p:nvSpPr>
          <p:spPr>
            <a:xfrm>
              <a:off x="10918295" y="3019778"/>
              <a:ext cx="135467" cy="3307644"/>
            </a:xfrm>
            <a:prstGeom prst="rect">
              <a:avLst/>
            </a:prstGeom>
            <a:solidFill>
              <a:schemeClr val="bg1">
                <a:lumMod val="85000"/>
                <a:alpha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8" name="矩形 267"/>
            <p:cNvSpPr/>
            <p:nvPr/>
          </p:nvSpPr>
          <p:spPr>
            <a:xfrm>
              <a:off x="9376239" y="3138313"/>
              <a:ext cx="1952977" cy="3075940"/>
            </a:xfrm>
            <a:prstGeom prst="rect">
              <a:avLst/>
            </a:prstGeom>
            <a:blipFill dpi="0" rotWithShape="1">
              <a:blip r:embed="rId5" cstate="print"/>
              <a:srcRect/>
              <a:tile tx="0" ty="0" sx="100000" sy="100000" flip="none" algn="tl"/>
            </a:bli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1" name="组合 280"/>
          <p:cNvGrpSpPr/>
          <p:nvPr/>
        </p:nvGrpSpPr>
        <p:grpSpPr>
          <a:xfrm>
            <a:off x="5435599" y="2952042"/>
            <a:ext cx="2534352" cy="3093158"/>
            <a:chOff x="9640711" y="3019778"/>
            <a:chExt cx="1952977" cy="3318933"/>
          </a:xfrm>
        </p:grpSpPr>
        <p:sp>
          <p:nvSpPr>
            <p:cNvPr id="282" name="矩形 281"/>
            <p:cNvSpPr/>
            <p:nvPr/>
          </p:nvSpPr>
          <p:spPr>
            <a:xfrm>
              <a:off x="9900355" y="3025422"/>
              <a:ext cx="135467" cy="3307645"/>
            </a:xfrm>
            <a:prstGeom prst="rect">
              <a:avLst/>
            </a:prstGeom>
            <a:solidFill>
              <a:schemeClr val="bg1">
                <a:lumMod val="85000"/>
                <a:alpha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3" name="矩形 282"/>
            <p:cNvSpPr/>
            <p:nvPr/>
          </p:nvSpPr>
          <p:spPr>
            <a:xfrm>
              <a:off x="10560755" y="3031066"/>
              <a:ext cx="135467" cy="3307645"/>
            </a:xfrm>
            <a:prstGeom prst="rect">
              <a:avLst/>
            </a:prstGeom>
            <a:solidFill>
              <a:schemeClr val="bg1">
                <a:lumMod val="85000"/>
                <a:alpha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4" name="矩形 283"/>
            <p:cNvSpPr/>
            <p:nvPr/>
          </p:nvSpPr>
          <p:spPr>
            <a:xfrm>
              <a:off x="11192933" y="3019778"/>
              <a:ext cx="135467" cy="3307645"/>
            </a:xfrm>
            <a:prstGeom prst="rect">
              <a:avLst/>
            </a:prstGeom>
            <a:solidFill>
              <a:schemeClr val="bg1">
                <a:lumMod val="85000"/>
                <a:alpha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5" name="矩形 284"/>
            <p:cNvSpPr/>
            <p:nvPr/>
          </p:nvSpPr>
          <p:spPr>
            <a:xfrm>
              <a:off x="9640711" y="3138312"/>
              <a:ext cx="1952977" cy="3093156"/>
            </a:xfrm>
            <a:prstGeom prst="rect">
              <a:avLst/>
            </a:prstGeom>
            <a:blipFill dpi="0" rotWithShape="1">
              <a:blip r:embed="rId5" cstate="print"/>
              <a:srcRect/>
              <a:tile tx="0" ty="0" sx="100000" sy="100000" flip="none" algn="tl"/>
            </a:bli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6" name="流程图: 汇总连接 285"/>
          <p:cNvSpPr/>
          <p:nvPr/>
        </p:nvSpPr>
        <p:spPr>
          <a:xfrm>
            <a:off x="3307639" y="5939366"/>
            <a:ext cx="90311" cy="90311"/>
          </a:xfrm>
          <a:prstGeom prst="flowChartSummingJunction">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7" name="流程图: 汇总连接 286"/>
          <p:cNvSpPr/>
          <p:nvPr/>
        </p:nvSpPr>
        <p:spPr>
          <a:xfrm>
            <a:off x="3313282" y="2966124"/>
            <a:ext cx="90311" cy="90311"/>
          </a:xfrm>
          <a:prstGeom prst="flowChartSummingJunction">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8" name="流程图: 汇总连接 287"/>
          <p:cNvSpPr/>
          <p:nvPr/>
        </p:nvSpPr>
        <p:spPr>
          <a:xfrm>
            <a:off x="4126084" y="5945011"/>
            <a:ext cx="90311" cy="90311"/>
          </a:xfrm>
          <a:prstGeom prst="flowChartSummingJunction">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9" name="流程图: 汇总连接 288"/>
          <p:cNvSpPr/>
          <p:nvPr/>
        </p:nvSpPr>
        <p:spPr>
          <a:xfrm>
            <a:off x="4126789" y="2964391"/>
            <a:ext cx="90311" cy="90311"/>
          </a:xfrm>
          <a:prstGeom prst="flowChartSummingJunction">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0" name="流程图: 汇总连接 289"/>
          <p:cNvSpPr/>
          <p:nvPr/>
        </p:nvSpPr>
        <p:spPr>
          <a:xfrm>
            <a:off x="4914189" y="5945716"/>
            <a:ext cx="90311" cy="90311"/>
          </a:xfrm>
          <a:prstGeom prst="flowChartSummingJunction">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1" name="流程图: 汇总连接 290"/>
          <p:cNvSpPr/>
          <p:nvPr/>
        </p:nvSpPr>
        <p:spPr>
          <a:xfrm>
            <a:off x="4914189" y="2961216"/>
            <a:ext cx="90311" cy="90311"/>
          </a:xfrm>
          <a:prstGeom prst="flowChartSummingJunction">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2" name="流程图: 汇总连接 291"/>
          <p:cNvSpPr/>
          <p:nvPr/>
        </p:nvSpPr>
        <p:spPr>
          <a:xfrm>
            <a:off x="5815889" y="5952066"/>
            <a:ext cx="90311" cy="90311"/>
          </a:xfrm>
          <a:prstGeom prst="flowChartSummingJunction">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3" name="流程图: 汇总连接 292"/>
          <p:cNvSpPr/>
          <p:nvPr/>
        </p:nvSpPr>
        <p:spPr>
          <a:xfrm>
            <a:off x="5822239" y="2967566"/>
            <a:ext cx="90311" cy="90311"/>
          </a:xfrm>
          <a:prstGeom prst="flowChartSummingJunction">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4" name="流程图: 汇总连接 293"/>
          <p:cNvSpPr/>
          <p:nvPr/>
        </p:nvSpPr>
        <p:spPr>
          <a:xfrm>
            <a:off x="6673139" y="5945716"/>
            <a:ext cx="90311" cy="90311"/>
          </a:xfrm>
          <a:prstGeom prst="flowChartSummingJunction">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5" name="流程图: 汇总连接 294"/>
          <p:cNvSpPr/>
          <p:nvPr/>
        </p:nvSpPr>
        <p:spPr>
          <a:xfrm>
            <a:off x="6679489" y="2980266"/>
            <a:ext cx="90311" cy="90311"/>
          </a:xfrm>
          <a:prstGeom prst="flowChartSummingJunction">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6" name="流程图: 汇总连接 295"/>
          <p:cNvSpPr/>
          <p:nvPr/>
        </p:nvSpPr>
        <p:spPr>
          <a:xfrm>
            <a:off x="7498639" y="5939366"/>
            <a:ext cx="90311" cy="90311"/>
          </a:xfrm>
          <a:prstGeom prst="flowChartSummingJunction">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7" name="流程图: 汇总连接 296"/>
          <p:cNvSpPr/>
          <p:nvPr/>
        </p:nvSpPr>
        <p:spPr>
          <a:xfrm>
            <a:off x="7498639" y="2967566"/>
            <a:ext cx="90311" cy="90311"/>
          </a:xfrm>
          <a:prstGeom prst="flowChartSummingJunction">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297"/>
          <p:cNvSpPr/>
          <p:nvPr/>
        </p:nvSpPr>
        <p:spPr>
          <a:xfrm rot="5400000">
            <a:off x="3885519" y="4459080"/>
            <a:ext cx="2916000" cy="72000"/>
          </a:xfrm>
          <a:prstGeom prst="rect">
            <a:avLst/>
          </a:prstGeom>
          <a:blipFill>
            <a:blip r:embed="rId6"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9" name="矩形 298"/>
          <p:cNvSpPr/>
          <p:nvPr/>
        </p:nvSpPr>
        <p:spPr>
          <a:xfrm rot="5400000">
            <a:off x="4015341" y="4487301"/>
            <a:ext cx="2916000" cy="72000"/>
          </a:xfrm>
          <a:prstGeom prst="rect">
            <a:avLst/>
          </a:prstGeom>
          <a:blipFill>
            <a:blip r:embed="rId6"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0" name="矩形 299"/>
          <p:cNvSpPr/>
          <p:nvPr/>
        </p:nvSpPr>
        <p:spPr>
          <a:xfrm>
            <a:off x="5384796" y="3053643"/>
            <a:ext cx="45719" cy="288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1" name="矩形 300"/>
          <p:cNvSpPr/>
          <p:nvPr/>
        </p:nvSpPr>
        <p:spPr>
          <a:xfrm>
            <a:off x="5356573" y="3047999"/>
            <a:ext cx="79200" cy="288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2" name="图片 301" descr="C:\Users\Administrator\Desktop\背筋干挂.jpg"/>
          <p:cNvPicPr/>
          <p:nvPr/>
        </p:nvPicPr>
        <p:blipFill>
          <a:blip r:embed="rId7" cstate="print"/>
          <a:srcRect t="14951" b="24948"/>
          <a:stretch>
            <a:fillRect/>
          </a:stretch>
        </p:blipFill>
        <p:spPr bwMode="auto">
          <a:xfrm>
            <a:off x="8775940" y="3533420"/>
            <a:ext cx="2016237" cy="1998135"/>
          </a:xfrm>
          <a:prstGeom prst="rect">
            <a:avLst/>
          </a:prstGeom>
          <a:noFill/>
          <a:ln w="9525">
            <a:noFill/>
            <a:miter lim="800000"/>
            <a:headEnd/>
            <a:tailEnd/>
          </a:ln>
        </p:spPr>
      </p:pic>
      <p:sp>
        <p:nvSpPr>
          <p:cNvPr id="304" name="矩形 303"/>
          <p:cNvSpPr/>
          <p:nvPr/>
        </p:nvSpPr>
        <p:spPr>
          <a:xfrm>
            <a:off x="581445" y="2420471"/>
            <a:ext cx="11006667" cy="4265374"/>
          </a:xfrm>
          <a:prstGeom prst="rect">
            <a:avLst/>
          </a:prstGeom>
          <a:solidFill>
            <a:schemeClr val="bg2">
              <a:lumMod val="95000"/>
              <a:alpha val="9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4000" b="1" spc="600" dirty="0" smtClean="0">
                <a:solidFill>
                  <a:schemeClr val="tx2"/>
                </a:solidFill>
                <a:effectLst>
                  <a:outerShdw blurRad="38100" dist="38100" dir="2700000" algn="tl">
                    <a:srgbClr val="000000">
                      <a:alpha val="43137"/>
                    </a:srgbClr>
                  </a:outerShdw>
                </a:effectLst>
              </a:rPr>
              <a:t>背筋增强装饰板外保温系统</a:t>
            </a:r>
            <a:endParaRPr lang="en-US" altLang="zh-CN" sz="4000" b="1" spc="600" dirty="0" smtClean="0">
              <a:solidFill>
                <a:schemeClr val="tx2"/>
              </a:solidFill>
              <a:effectLst>
                <a:outerShdw blurRad="38100" dist="38100" dir="2700000" algn="tl">
                  <a:srgbClr val="000000">
                    <a:alpha val="43137"/>
                  </a:srgbClr>
                </a:outerShdw>
              </a:effectLst>
            </a:endParaRPr>
          </a:p>
          <a:p>
            <a:pPr algn="ctr">
              <a:lnSpc>
                <a:spcPct val="150000"/>
              </a:lnSpc>
            </a:pPr>
            <a:r>
              <a:rPr lang="zh-CN" altLang="en-US" sz="4000" b="1" spc="600" dirty="0" smtClean="0">
                <a:solidFill>
                  <a:schemeClr val="tx2"/>
                </a:solidFill>
                <a:effectLst>
                  <a:outerShdw blurRad="38100" dist="38100" dir="2700000" algn="tl">
                    <a:srgbClr val="000000">
                      <a:alpha val="43137"/>
                    </a:srgbClr>
                  </a:outerShdw>
                </a:effectLst>
              </a:rPr>
              <a:t>施 工 示 意 图</a:t>
            </a:r>
            <a:endParaRPr lang="zh-CN" altLang="en-US" sz="4000" b="1" spc="600" dirty="0">
              <a:solidFill>
                <a:schemeClr val="tx2"/>
              </a:solidFill>
              <a:effectLst>
                <a:outerShdw blurRad="38100" dist="38100" dir="2700000" algn="tl">
                  <a:srgbClr val="000000">
                    <a:alpha val="43137"/>
                  </a:srgbClr>
                </a:outerShdw>
              </a:effectLst>
            </a:endParaRP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16" fill="hold" grpId="0" nodeType="clickEffect">
                                  <p:stCondLst>
                                    <p:cond delay="0"/>
                                  </p:stCondLst>
                                  <p:childTnLst>
                                    <p:animEffect transition="out" filter="diamond(in)">
                                      <p:cBhvr>
                                        <p:cTn id="6" dur="500"/>
                                        <p:tgtEl>
                                          <p:spTgt spid="304"/>
                                        </p:tgtEl>
                                      </p:cBhvr>
                                    </p:animEffect>
                                    <p:set>
                                      <p:cBhvr>
                                        <p:cTn id="7" dur="1" fill="hold">
                                          <p:stCondLst>
                                            <p:cond delay="499"/>
                                          </p:stCondLst>
                                        </p:cTn>
                                        <p:tgtEl>
                                          <p:spTgt spid="304"/>
                                        </p:tgtEl>
                                        <p:attrNameLst>
                                          <p:attrName>style.visibility</p:attrName>
                                        </p:attrNameLst>
                                      </p:cBhvr>
                                      <p:to>
                                        <p:strVal val="hidden"/>
                                      </p:to>
                                    </p:set>
                                  </p:childTnLst>
                                </p:cTn>
                              </p:par>
                            </p:childTnLst>
                          </p:cTn>
                        </p:par>
                        <p:par>
                          <p:cTn id="8" fill="hold">
                            <p:stCondLst>
                              <p:cond delay="500"/>
                            </p:stCondLst>
                            <p:childTnLst>
                              <p:par>
                                <p:cTn id="9" presetID="18" presetClass="entr" presetSubtype="12" fill="hold" nodeType="afterEffect">
                                  <p:stCondLst>
                                    <p:cond delay="0"/>
                                  </p:stCondLst>
                                  <p:childTnLst>
                                    <p:set>
                                      <p:cBhvr>
                                        <p:cTn id="10" dur="1" fill="hold">
                                          <p:stCondLst>
                                            <p:cond delay="0"/>
                                          </p:stCondLst>
                                        </p:cTn>
                                        <p:tgtEl>
                                          <p:spTgt spid="90"/>
                                        </p:tgtEl>
                                        <p:attrNameLst>
                                          <p:attrName>style.visibility</p:attrName>
                                        </p:attrNameLst>
                                      </p:cBhvr>
                                      <p:to>
                                        <p:strVal val="visible"/>
                                      </p:to>
                                    </p:set>
                                    <p:animEffect transition="in" filter="strips(downLeft)">
                                      <p:cBhvr>
                                        <p:cTn id="11" dur="500"/>
                                        <p:tgtEl>
                                          <p:spTgt spid="90"/>
                                        </p:tgtEl>
                                      </p:cBhvr>
                                    </p:animEffect>
                                  </p:childTnLst>
                                </p:cTn>
                              </p:par>
                            </p:childTnLst>
                          </p:cTn>
                        </p:par>
                        <p:par>
                          <p:cTn id="12" fill="hold">
                            <p:stCondLst>
                              <p:cond delay="1000"/>
                            </p:stCondLst>
                            <p:childTnLst>
                              <p:par>
                                <p:cTn id="13" presetID="18" presetClass="entr" presetSubtype="12" fill="hold" nodeType="afterEffect">
                                  <p:stCondLst>
                                    <p:cond delay="0"/>
                                  </p:stCondLst>
                                  <p:childTnLst>
                                    <p:set>
                                      <p:cBhvr>
                                        <p:cTn id="14" dur="1" fill="hold">
                                          <p:stCondLst>
                                            <p:cond delay="0"/>
                                          </p:stCondLst>
                                        </p:cTn>
                                        <p:tgtEl>
                                          <p:spTgt spid="91"/>
                                        </p:tgtEl>
                                        <p:attrNameLst>
                                          <p:attrName>style.visibility</p:attrName>
                                        </p:attrNameLst>
                                      </p:cBhvr>
                                      <p:to>
                                        <p:strVal val="visible"/>
                                      </p:to>
                                    </p:set>
                                    <p:animEffect transition="in" filter="strips(downLeft)">
                                      <p:cBhvr>
                                        <p:cTn id="15" dur="500"/>
                                        <p:tgtEl>
                                          <p:spTgt spid="91"/>
                                        </p:tgtEl>
                                      </p:cBhvr>
                                    </p:animEffect>
                                  </p:childTnLst>
                                </p:cTn>
                              </p:par>
                            </p:childTnLst>
                          </p:cTn>
                        </p:par>
                        <p:par>
                          <p:cTn id="16" fill="hold">
                            <p:stCondLst>
                              <p:cond delay="1500"/>
                            </p:stCondLst>
                            <p:childTnLst>
                              <p:par>
                                <p:cTn id="17" presetID="18" presetClass="entr" presetSubtype="12" fill="hold" nodeType="afterEffect">
                                  <p:stCondLst>
                                    <p:cond delay="0"/>
                                  </p:stCondLst>
                                  <p:childTnLst>
                                    <p:set>
                                      <p:cBhvr>
                                        <p:cTn id="18" dur="1" fill="hold">
                                          <p:stCondLst>
                                            <p:cond delay="0"/>
                                          </p:stCondLst>
                                        </p:cTn>
                                        <p:tgtEl>
                                          <p:spTgt spid="92"/>
                                        </p:tgtEl>
                                        <p:attrNameLst>
                                          <p:attrName>style.visibility</p:attrName>
                                        </p:attrNameLst>
                                      </p:cBhvr>
                                      <p:to>
                                        <p:strVal val="visible"/>
                                      </p:to>
                                    </p:set>
                                    <p:animEffect transition="in" filter="strips(downLeft)">
                                      <p:cBhvr>
                                        <p:cTn id="19" dur="500"/>
                                        <p:tgtEl>
                                          <p:spTgt spid="92"/>
                                        </p:tgtEl>
                                      </p:cBhvr>
                                    </p:animEffect>
                                  </p:childTnLst>
                                </p:cTn>
                              </p:par>
                            </p:childTnLst>
                          </p:cTn>
                        </p:par>
                        <p:par>
                          <p:cTn id="20" fill="hold">
                            <p:stCondLst>
                              <p:cond delay="2000"/>
                            </p:stCondLst>
                            <p:childTnLst>
                              <p:par>
                                <p:cTn id="21" presetID="18" presetClass="entr" presetSubtype="6" fill="hold" nodeType="afterEffect">
                                  <p:stCondLst>
                                    <p:cond delay="0"/>
                                  </p:stCondLst>
                                  <p:childTnLst>
                                    <p:set>
                                      <p:cBhvr>
                                        <p:cTn id="22" dur="1" fill="hold">
                                          <p:stCondLst>
                                            <p:cond delay="0"/>
                                          </p:stCondLst>
                                        </p:cTn>
                                        <p:tgtEl>
                                          <p:spTgt spid="93"/>
                                        </p:tgtEl>
                                        <p:attrNameLst>
                                          <p:attrName>style.visibility</p:attrName>
                                        </p:attrNameLst>
                                      </p:cBhvr>
                                      <p:to>
                                        <p:strVal val="visible"/>
                                      </p:to>
                                    </p:set>
                                    <p:animEffect transition="in" filter="strips(downRight)">
                                      <p:cBhvr>
                                        <p:cTn id="23" dur="500"/>
                                        <p:tgtEl>
                                          <p:spTgt spid="93"/>
                                        </p:tgtEl>
                                      </p:cBhvr>
                                    </p:animEffect>
                                  </p:childTnLst>
                                </p:cTn>
                              </p:par>
                            </p:childTnLst>
                          </p:cTn>
                        </p:par>
                        <p:par>
                          <p:cTn id="24" fill="hold">
                            <p:stCondLst>
                              <p:cond delay="2500"/>
                            </p:stCondLst>
                            <p:childTnLst>
                              <p:par>
                                <p:cTn id="25" presetID="18" presetClass="entr" presetSubtype="6" fill="hold" nodeType="afterEffect">
                                  <p:stCondLst>
                                    <p:cond delay="0"/>
                                  </p:stCondLst>
                                  <p:childTnLst>
                                    <p:set>
                                      <p:cBhvr>
                                        <p:cTn id="26" dur="1" fill="hold">
                                          <p:stCondLst>
                                            <p:cond delay="0"/>
                                          </p:stCondLst>
                                        </p:cTn>
                                        <p:tgtEl>
                                          <p:spTgt spid="99"/>
                                        </p:tgtEl>
                                        <p:attrNameLst>
                                          <p:attrName>style.visibility</p:attrName>
                                        </p:attrNameLst>
                                      </p:cBhvr>
                                      <p:to>
                                        <p:strVal val="visible"/>
                                      </p:to>
                                    </p:set>
                                    <p:animEffect transition="in" filter="strips(downRight)">
                                      <p:cBhvr>
                                        <p:cTn id="27" dur="500"/>
                                        <p:tgtEl>
                                          <p:spTgt spid="99"/>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62"/>
                                        </p:tgtEl>
                                        <p:attrNameLst>
                                          <p:attrName>style.visibility</p:attrName>
                                        </p:attrNameLst>
                                      </p:cBhvr>
                                      <p:to>
                                        <p:strVal val="visible"/>
                                      </p:to>
                                    </p:set>
                                    <p:animEffect transition="in" filter="wipe(down)">
                                      <p:cBhvr>
                                        <p:cTn id="31" dur="500"/>
                                        <p:tgtEl>
                                          <p:spTgt spid="62"/>
                                        </p:tgtEl>
                                      </p:cBhvr>
                                    </p:animEffect>
                                  </p:childTnLst>
                                </p:cTn>
                              </p:par>
                            </p:childTnLst>
                          </p:cTn>
                        </p:par>
                        <p:par>
                          <p:cTn id="32" fill="hold">
                            <p:stCondLst>
                              <p:cond delay="3500"/>
                            </p:stCondLst>
                            <p:childTnLst>
                              <p:par>
                                <p:cTn id="33" presetID="22" presetClass="entr" presetSubtype="4" fill="hold" nodeType="after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down)">
                                      <p:cBhvr>
                                        <p:cTn id="35" dur="500"/>
                                        <p:tgtEl>
                                          <p:spTgt spid="74"/>
                                        </p:tgtEl>
                                      </p:cBhvr>
                                    </p:animEffect>
                                  </p:childTnLst>
                                </p:cTn>
                              </p:par>
                            </p:childTnLst>
                          </p:cTn>
                        </p:par>
                        <p:par>
                          <p:cTn id="36" fill="hold">
                            <p:stCondLst>
                              <p:cond delay="4000"/>
                            </p:stCondLst>
                            <p:childTnLst>
                              <p:par>
                                <p:cTn id="37" presetID="22" presetClass="entr" presetSubtype="4" fill="hold" nodeType="after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wipe(down)">
                                      <p:cBhvr>
                                        <p:cTn id="39" dur="500"/>
                                        <p:tgtEl>
                                          <p:spTgt spid="80"/>
                                        </p:tgtEl>
                                      </p:cBhvr>
                                    </p:animEffect>
                                  </p:childTnLst>
                                </p:cTn>
                              </p:par>
                            </p:childTnLst>
                          </p:cTn>
                        </p:par>
                        <p:par>
                          <p:cTn id="40" fill="hold">
                            <p:stCondLst>
                              <p:cond delay="4500"/>
                            </p:stCondLst>
                            <p:childTnLst>
                              <p:par>
                                <p:cTn id="41" presetID="18" presetClass="entr" presetSubtype="6" fill="hold" grpId="0" nodeType="afterEffect">
                                  <p:stCondLst>
                                    <p:cond delay="0"/>
                                  </p:stCondLst>
                                  <p:childTnLst>
                                    <p:set>
                                      <p:cBhvr>
                                        <p:cTn id="42" dur="1" fill="hold">
                                          <p:stCondLst>
                                            <p:cond delay="0"/>
                                          </p:stCondLst>
                                        </p:cTn>
                                        <p:tgtEl>
                                          <p:spTgt spid="103"/>
                                        </p:tgtEl>
                                        <p:attrNameLst>
                                          <p:attrName>style.visibility</p:attrName>
                                        </p:attrNameLst>
                                      </p:cBhvr>
                                      <p:to>
                                        <p:strVal val="visible"/>
                                      </p:to>
                                    </p:set>
                                    <p:animEffect transition="in" filter="strips(downRight)">
                                      <p:cBhvr>
                                        <p:cTn id="43" dur="500"/>
                                        <p:tgtEl>
                                          <p:spTgt spid="103"/>
                                        </p:tgtEl>
                                      </p:cBhvr>
                                    </p:animEffect>
                                  </p:childTnLst>
                                </p:cTn>
                              </p:par>
                            </p:childTnLst>
                          </p:cTn>
                        </p:par>
                        <p:par>
                          <p:cTn id="44" fill="hold">
                            <p:stCondLst>
                              <p:cond delay="5000"/>
                            </p:stCondLst>
                            <p:childTnLst>
                              <p:par>
                                <p:cTn id="45" presetID="22" presetClass="entr" presetSubtype="1" fill="hold" nodeType="afterEffect">
                                  <p:stCondLst>
                                    <p:cond delay="0"/>
                                  </p:stCondLst>
                                  <p:childTnLst>
                                    <p:set>
                                      <p:cBhvr>
                                        <p:cTn id="46" dur="1" fill="hold">
                                          <p:stCondLst>
                                            <p:cond delay="0"/>
                                          </p:stCondLst>
                                        </p:cTn>
                                        <p:tgtEl>
                                          <p:spTgt spid="144"/>
                                        </p:tgtEl>
                                        <p:attrNameLst>
                                          <p:attrName>style.visibility</p:attrName>
                                        </p:attrNameLst>
                                      </p:cBhvr>
                                      <p:to>
                                        <p:strVal val="visible"/>
                                      </p:to>
                                    </p:set>
                                    <p:animEffect transition="in" filter="wipe(up)">
                                      <p:cBhvr>
                                        <p:cTn id="47" dur="500"/>
                                        <p:tgtEl>
                                          <p:spTgt spid="144"/>
                                        </p:tgtEl>
                                      </p:cBhvr>
                                    </p:animEffect>
                                  </p:childTnLst>
                                </p:cTn>
                              </p:par>
                            </p:childTnLst>
                          </p:cTn>
                        </p:par>
                        <p:par>
                          <p:cTn id="48" fill="hold">
                            <p:stCondLst>
                              <p:cond delay="5500"/>
                            </p:stCondLst>
                            <p:childTnLst>
                              <p:par>
                                <p:cTn id="49" presetID="22" presetClass="entr" presetSubtype="1" fill="hold" nodeType="afterEffect">
                                  <p:stCondLst>
                                    <p:cond delay="0"/>
                                  </p:stCondLst>
                                  <p:childTnLst>
                                    <p:set>
                                      <p:cBhvr>
                                        <p:cTn id="50" dur="1" fill="hold">
                                          <p:stCondLst>
                                            <p:cond delay="0"/>
                                          </p:stCondLst>
                                        </p:cTn>
                                        <p:tgtEl>
                                          <p:spTgt spid="145"/>
                                        </p:tgtEl>
                                        <p:attrNameLst>
                                          <p:attrName>style.visibility</p:attrName>
                                        </p:attrNameLst>
                                      </p:cBhvr>
                                      <p:to>
                                        <p:strVal val="visible"/>
                                      </p:to>
                                    </p:set>
                                    <p:animEffect transition="in" filter="wipe(up)">
                                      <p:cBhvr>
                                        <p:cTn id="51" dur="500"/>
                                        <p:tgtEl>
                                          <p:spTgt spid="145"/>
                                        </p:tgtEl>
                                      </p:cBhvr>
                                    </p:animEffect>
                                  </p:childTnLst>
                                </p:cTn>
                              </p:par>
                            </p:childTnLst>
                          </p:cTn>
                        </p:par>
                        <p:par>
                          <p:cTn id="52" fill="hold">
                            <p:stCondLst>
                              <p:cond delay="6000"/>
                            </p:stCondLst>
                            <p:childTnLst>
                              <p:par>
                                <p:cTn id="53" presetID="22" presetClass="entr" presetSubtype="1" fill="hold" nodeType="afterEffect">
                                  <p:stCondLst>
                                    <p:cond delay="0"/>
                                  </p:stCondLst>
                                  <p:childTnLst>
                                    <p:set>
                                      <p:cBhvr>
                                        <p:cTn id="54" dur="1" fill="hold">
                                          <p:stCondLst>
                                            <p:cond delay="0"/>
                                          </p:stCondLst>
                                        </p:cTn>
                                        <p:tgtEl>
                                          <p:spTgt spid="159"/>
                                        </p:tgtEl>
                                        <p:attrNameLst>
                                          <p:attrName>style.visibility</p:attrName>
                                        </p:attrNameLst>
                                      </p:cBhvr>
                                      <p:to>
                                        <p:strVal val="visible"/>
                                      </p:to>
                                    </p:set>
                                    <p:animEffect transition="in" filter="wipe(up)">
                                      <p:cBhvr>
                                        <p:cTn id="55" dur="500"/>
                                        <p:tgtEl>
                                          <p:spTgt spid="159"/>
                                        </p:tgtEl>
                                      </p:cBhvr>
                                    </p:animEffect>
                                  </p:childTnLst>
                                </p:cTn>
                              </p:par>
                            </p:childTnLst>
                          </p:cTn>
                        </p:par>
                        <p:par>
                          <p:cTn id="56" fill="hold">
                            <p:stCondLst>
                              <p:cond delay="6500"/>
                            </p:stCondLst>
                            <p:childTnLst>
                              <p:par>
                                <p:cTn id="57" presetID="22" presetClass="entr" presetSubtype="4" fill="hold" nodeType="after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wipe(down)">
                                      <p:cBhvr>
                                        <p:cTn id="59" dur="500"/>
                                        <p:tgtEl>
                                          <p:spTgt spid="54"/>
                                        </p:tgtEl>
                                      </p:cBhvr>
                                    </p:animEffect>
                                  </p:childTnLst>
                                </p:cTn>
                              </p:par>
                            </p:childTnLst>
                          </p:cTn>
                        </p:par>
                        <p:par>
                          <p:cTn id="60" fill="hold">
                            <p:stCondLst>
                              <p:cond delay="7000"/>
                            </p:stCondLst>
                            <p:childTnLst>
                              <p:par>
                                <p:cTn id="61" presetID="22" presetClass="entr" presetSubtype="4" fill="hold" nodeType="after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wipe(down)">
                                      <p:cBhvr>
                                        <p:cTn id="63" dur="500"/>
                                        <p:tgtEl>
                                          <p:spTgt spid="56"/>
                                        </p:tgtEl>
                                      </p:cBhvr>
                                    </p:animEffect>
                                  </p:childTnLst>
                                </p:cTn>
                              </p:par>
                            </p:childTnLst>
                          </p:cTn>
                        </p:par>
                        <p:par>
                          <p:cTn id="64" fill="hold">
                            <p:stCondLst>
                              <p:cond delay="7500"/>
                            </p:stCondLst>
                            <p:childTnLst>
                              <p:par>
                                <p:cTn id="65" presetID="22" presetClass="entr" presetSubtype="4" fill="hold" nodeType="afterEffect">
                                  <p:stCondLst>
                                    <p:cond delay="0"/>
                                  </p:stCondLst>
                                  <p:childTnLst>
                                    <p:set>
                                      <p:cBhvr>
                                        <p:cTn id="66" dur="1" fill="hold">
                                          <p:stCondLst>
                                            <p:cond delay="0"/>
                                          </p:stCondLst>
                                        </p:cTn>
                                        <p:tgtEl>
                                          <p:spTgt spid="68"/>
                                        </p:tgtEl>
                                        <p:attrNameLst>
                                          <p:attrName>style.visibility</p:attrName>
                                        </p:attrNameLst>
                                      </p:cBhvr>
                                      <p:to>
                                        <p:strVal val="visible"/>
                                      </p:to>
                                    </p:set>
                                    <p:animEffect transition="in" filter="wipe(down)">
                                      <p:cBhvr>
                                        <p:cTn id="67" dur="500"/>
                                        <p:tgtEl>
                                          <p:spTgt spid="68"/>
                                        </p:tgtEl>
                                      </p:cBhvr>
                                    </p:animEffect>
                                  </p:childTnLst>
                                </p:cTn>
                              </p:par>
                            </p:childTnLst>
                          </p:cTn>
                        </p:par>
                        <p:par>
                          <p:cTn id="68" fill="hold">
                            <p:stCondLst>
                              <p:cond delay="8000"/>
                            </p:stCondLst>
                            <p:childTnLst>
                              <p:par>
                                <p:cTn id="69" presetID="18" presetClass="entr" presetSubtype="6" fill="hold" grpId="0" nodeType="after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strips(downRight)">
                                      <p:cBhvr>
                                        <p:cTn id="71" dur="500"/>
                                        <p:tgtEl>
                                          <p:spTgt spid="104"/>
                                        </p:tgtEl>
                                      </p:cBhvr>
                                    </p:animEffect>
                                  </p:childTnLst>
                                </p:cTn>
                              </p:par>
                            </p:childTnLst>
                          </p:cTn>
                        </p:par>
                        <p:par>
                          <p:cTn id="72" fill="hold">
                            <p:stCondLst>
                              <p:cond delay="8500"/>
                            </p:stCondLst>
                            <p:childTnLst>
                              <p:par>
                                <p:cTn id="73" presetID="22" presetClass="entr" presetSubtype="1" fill="hold" nodeType="afterEffect">
                                  <p:stCondLst>
                                    <p:cond delay="0"/>
                                  </p:stCondLst>
                                  <p:childTnLst>
                                    <p:set>
                                      <p:cBhvr>
                                        <p:cTn id="74" dur="1" fill="hold">
                                          <p:stCondLst>
                                            <p:cond delay="0"/>
                                          </p:stCondLst>
                                        </p:cTn>
                                        <p:tgtEl>
                                          <p:spTgt spid="173"/>
                                        </p:tgtEl>
                                        <p:attrNameLst>
                                          <p:attrName>style.visibility</p:attrName>
                                        </p:attrNameLst>
                                      </p:cBhvr>
                                      <p:to>
                                        <p:strVal val="visible"/>
                                      </p:to>
                                    </p:set>
                                    <p:animEffect transition="in" filter="wipe(up)">
                                      <p:cBhvr>
                                        <p:cTn id="75" dur="500"/>
                                        <p:tgtEl>
                                          <p:spTgt spid="173"/>
                                        </p:tgtEl>
                                      </p:cBhvr>
                                    </p:animEffect>
                                  </p:childTnLst>
                                </p:cTn>
                              </p:par>
                            </p:childTnLst>
                          </p:cTn>
                        </p:par>
                        <p:par>
                          <p:cTn id="76" fill="hold">
                            <p:stCondLst>
                              <p:cond delay="9000"/>
                            </p:stCondLst>
                            <p:childTnLst>
                              <p:par>
                                <p:cTn id="77" presetID="22" presetClass="entr" presetSubtype="1" fill="hold" nodeType="afterEffect">
                                  <p:stCondLst>
                                    <p:cond delay="0"/>
                                  </p:stCondLst>
                                  <p:childTnLst>
                                    <p:set>
                                      <p:cBhvr>
                                        <p:cTn id="78" dur="1" fill="hold">
                                          <p:stCondLst>
                                            <p:cond delay="0"/>
                                          </p:stCondLst>
                                        </p:cTn>
                                        <p:tgtEl>
                                          <p:spTgt spid="187"/>
                                        </p:tgtEl>
                                        <p:attrNameLst>
                                          <p:attrName>style.visibility</p:attrName>
                                        </p:attrNameLst>
                                      </p:cBhvr>
                                      <p:to>
                                        <p:strVal val="visible"/>
                                      </p:to>
                                    </p:set>
                                    <p:animEffect transition="in" filter="wipe(up)">
                                      <p:cBhvr>
                                        <p:cTn id="79" dur="500"/>
                                        <p:tgtEl>
                                          <p:spTgt spid="187"/>
                                        </p:tgtEl>
                                      </p:cBhvr>
                                    </p:animEffect>
                                  </p:childTnLst>
                                </p:cTn>
                              </p:par>
                            </p:childTnLst>
                          </p:cTn>
                        </p:par>
                        <p:par>
                          <p:cTn id="80" fill="hold">
                            <p:stCondLst>
                              <p:cond delay="9500"/>
                            </p:stCondLst>
                            <p:childTnLst>
                              <p:par>
                                <p:cTn id="81" presetID="22" presetClass="entr" presetSubtype="1" fill="hold" nodeType="afterEffect">
                                  <p:stCondLst>
                                    <p:cond delay="0"/>
                                  </p:stCondLst>
                                  <p:childTnLst>
                                    <p:set>
                                      <p:cBhvr>
                                        <p:cTn id="82" dur="1" fill="hold">
                                          <p:stCondLst>
                                            <p:cond delay="0"/>
                                          </p:stCondLst>
                                        </p:cTn>
                                        <p:tgtEl>
                                          <p:spTgt spid="201"/>
                                        </p:tgtEl>
                                        <p:attrNameLst>
                                          <p:attrName>style.visibility</p:attrName>
                                        </p:attrNameLst>
                                      </p:cBhvr>
                                      <p:to>
                                        <p:strVal val="visible"/>
                                      </p:to>
                                    </p:set>
                                    <p:animEffect transition="in" filter="wipe(up)">
                                      <p:cBhvr>
                                        <p:cTn id="83" dur="500"/>
                                        <p:tgtEl>
                                          <p:spTgt spid="201"/>
                                        </p:tgtEl>
                                      </p:cBhvr>
                                    </p:animEffect>
                                  </p:childTnLst>
                                </p:cTn>
                              </p:par>
                            </p:childTnLst>
                          </p:cTn>
                        </p:par>
                        <p:par>
                          <p:cTn id="84" fill="hold">
                            <p:stCondLst>
                              <p:cond delay="10000"/>
                            </p:stCondLst>
                            <p:childTnLst>
                              <p:par>
                                <p:cTn id="85" presetID="22" presetClass="entr" presetSubtype="4" fill="hold" grpId="0" nodeType="afterEffect">
                                  <p:stCondLst>
                                    <p:cond delay="0"/>
                                  </p:stCondLst>
                                  <p:childTnLst>
                                    <p:set>
                                      <p:cBhvr>
                                        <p:cTn id="86" dur="1" fill="hold">
                                          <p:stCondLst>
                                            <p:cond delay="0"/>
                                          </p:stCondLst>
                                        </p:cTn>
                                        <p:tgtEl>
                                          <p:spTgt spid="215"/>
                                        </p:tgtEl>
                                        <p:attrNameLst>
                                          <p:attrName>style.visibility</p:attrName>
                                        </p:attrNameLst>
                                      </p:cBhvr>
                                      <p:to>
                                        <p:strVal val="visible"/>
                                      </p:to>
                                    </p:set>
                                    <p:animEffect transition="in" filter="wipe(down)">
                                      <p:cBhvr>
                                        <p:cTn id="87" dur="500"/>
                                        <p:tgtEl>
                                          <p:spTgt spid="215"/>
                                        </p:tgtEl>
                                      </p:cBhvr>
                                    </p:animEffect>
                                  </p:childTnLst>
                                </p:cTn>
                              </p:par>
                            </p:childTnLst>
                          </p:cTn>
                        </p:par>
                        <p:par>
                          <p:cTn id="88" fill="hold">
                            <p:stCondLst>
                              <p:cond delay="10500"/>
                            </p:stCondLst>
                            <p:childTnLst>
                              <p:par>
                                <p:cTn id="89" presetID="21" presetClass="entr" presetSubtype="4" fill="hold" grpId="0" nodeType="afterEffect">
                                  <p:stCondLst>
                                    <p:cond delay="0"/>
                                  </p:stCondLst>
                                  <p:childTnLst>
                                    <p:set>
                                      <p:cBhvr>
                                        <p:cTn id="90" dur="1" fill="hold">
                                          <p:stCondLst>
                                            <p:cond delay="0"/>
                                          </p:stCondLst>
                                        </p:cTn>
                                        <p:tgtEl>
                                          <p:spTgt spid="235"/>
                                        </p:tgtEl>
                                        <p:attrNameLst>
                                          <p:attrName>style.visibility</p:attrName>
                                        </p:attrNameLst>
                                      </p:cBhvr>
                                      <p:to>
                                        <p:strVal val="visible"/>
                                      </p:to>
                                    </p:set>
                                    <p:animEffect transition="in" filter="wheel(4)">
                                      <p:cBhvr>
                                        <p:cTn id="91" dur="500"/>
                                        <p:tgtEl>
                                          <p:spTgt spid="235"/>
                                        </p:tgtEl>
                                      </p:cBhvr>
                                    </p:animEffect>
                                  </p:childTnLst>
                                </p:cTn>
                              </p:par>
                            </p:childTnLst>
                          </p:cTn>
                        </p:par>
                        <p:par>
                          <p:cTn id="92" fill="hold">
                            <p:stCondLst>
                              <p:cond delay="11000"/>
                            </p:stCondLst>
                            <p:childTnLst>
                              <p:par>
                                <p:cTn id="93" presetID="21" presetClass="entr" presetSubtype="4" fill="hold" grpId="0" nodeType="afterEffect">
                                  <p:stCondLst>
                                    <p:cond delay="0"/>
                                  </p:stCondLst>
                                  <p:childTnLst>
                                    <p:set>
                                      <p:cBhvr>
                                        <p:cTn id="94" dur="1" fill="hold">
                                          <p:stCondLst>
                                            <p:cond delay="0"/>
                                          </p:stCondLst>
                                        </p:cTn>
                                        <p:tgtEl>
                                          <p:spTgt spid="237"/>
                                        </p:tgtEl>
                                        <p:attrNameLst>
                                          <p:attrName>style.visibility</p:attrName>
                                        </p:attrNameLst>
                                      </p:cBhvr>
                                      <p:to>
                                        <p:strVal val="visible"/>
                                      </p:to>
                                    </p:set>
                                    <p:animEffect transition="in" filter="wheel(4)">
                                      <p:cBhvr>
                                        <p:cTn id="95" dur="500"/>
                                        <p:tgtEl>
                                          <p:spTgt spid="237"/>
                                        </p:tgtEl>
                                      </p:cBhvr>
                                    </p:animEffect>
                                  </p:childTnLst>
                                </p:cTn>
                              </p:par>
                            </p:childTnLst>
                          </p:cTn>
                        </p:par>
                        <p:par>
                          <p:cTn id="96" fill="hold">
                            <p:stCondLst>
                              <p:cond delay="11500"/>
                            </p:stCondLst>
                            <p:childTnLst>
                              <p:par>
                                <p:cTn id="97" presetID="21" presetClass="entr" presetSubtype="4" fill="hold" grpId="0" nodeType="afterEffect">
                                  <p:stCondLst>
                                    <p:cond delay="0"/>
                                  </p:stCondLst>
                                  <p:childTnLst>
                                    <p:set>
                                      <p:cBhvr>
                                        <p:cTn id="98" dur="1" fill="hold">
                                          <p:stCondLst>
                                            <p:cond delay="0"/>
                                          </p:stCondLst>
                                        </p:cTn>
                                        <p:tgtEl>
                                          <p:spTgt spid="243"/>
                                        </p:tgtEl>
                                        <p:attrNameLst>
                                          <p:attrName>style.visibility</p:attrName>
                                        </p:attrNameLst>
                                      </p:cBhvr>
                                      <p:to>
                                        <p:strVal val="visible"/>
                                      </p:to>
                                    </p:set>
                                    <p:animEffect transition="in" filter="wheel(4)">
                                      <p:cBhvr>
                                        <p:cTn id="99" dur="500"/>
                                        <p:tgtEl>
                                          <p:spTgt spid="243"/>
                                        </p:tgtEl>
                                      </p:cBhvr>
                                    </p:animEffect>
                                  </p:childTnLst>
                                </p:cTn>
                              </p:par>
                            </p:childTnLst>
                          </p:cTn>
                        </p:par>
                        <p:par>
                          <p:cTn id="100" fill="hold">
                            <p:stCondLst>
                              <p:cond delay="12000"/>
                            </p:stCondLst>
                            <p:childTnLst>
                              <p:par>
                                <p:cTn id="101" presetID="21" presetClass="entr" presetSubtype="4" fill="hold" grpId="0" nodeType="afterEffect">
                                  <p:stCondLst>
                                    <p:cond delay="0"/>
                                  </p:stCondLst>
                                  <p:childTnLst>
                                    <p:set>
                                      <p:cBhvr>
                                        <p:cTn id="102" dur="1" fill="hold">
                                          <p:stCondLst>
                                            <p:cond delay="0"/>
                                          </p:stCondLst>
                                        </p:cTn>
                                        <p:tgtEl>
                                          <p:spTgt spid="242"/>
                                        </p:tgtEl>
                                        <p:attrNameLst>
                                          <p:attrName>style.visibility</p:attrName>
                                        </p:attrNameLst>
                                      </p:cBhvr>
                                      <p:to>
                                        <p:strVal val="visible"/>
                                      </p:to>
                                    </p:set>
                                    <p:animEffect transition="in" filter="wheel(4)">
                                      <p:cBhvr>
                                        <p:cTn id="103" dur="500"/>
                                        <p:tgtEl>
                                          <p:spTgt spid="242"/>
                                        </p:tgtEl>
                                      </p:cBhvr>
                                    </p:animEffect>
                                  </p:childTnLst>
                                </p:cTn>
                              </p:par>
                            </p:childTnLst>
                          </p:cTn>
                        </p:par>
                        <p:par>
                          <p:cTn id="104" fill="hold">
                            <p:stCondLst>
                              <p:cond delay="12500"/>
                            </p:stCondLst>
                            <p:childTnLst>
                              <p:par>
                                <p:cTn id="105" presetID="21" presetClass="entr" presetSubtype="4" fill="hold" grpId="0" nodeType="afterEffect">
                                  <p:stCondLst>
                                    <p:cond delay="0"/>
                                  </p:stCondLst>
                                  <p:childTnLst>
                                    <p:set>
                                      <p:cBhvr>
                                        <p:cTn id="106" dur="1" fill="hold">
                                          <p:stCondLst>
                                            <p:cond delay="0"/>
                                          </p:stCondLst>
                                        </p:cTn>
                                        <p:tgtEl>
                                          <p:spTgt spid="239"/>
                                        </p:tgtEl>
                                        <p:attrNameLst>
                                          <p:attrName>style.visibility</p:attrName>
                                        </p:attrNameLst>
                                      </p:cBhvr>
                                      <p:to>
                                        <p:strVal val="visible"/>
                                      </p:to>
                                    </p:set>
                                    <p:animEffect transition="in" filter="wheel(4)">
                                      <p:cBhvr>
                                        <p:cTn id="107" dur="500"/>
                                        <p:tgtEl>
                                          <p:spTgt spid="239"/>
                                        </p:tgtEl>
                                      </p:cBhvr>
                                    </p:animEffect>
                                  </p:childTnLst>
                                </p:cTn>
                              </p:par>
                            </p:childTnLst>
                          </p:cTn>
                        </p:par>
                        <p:par>
                          <p:cTn id="108" fill="hold">
                            <p:stCondLst>
                              <p:cond delay="13000"/>
                            </p:stCondLst>
                            <p:childTnLst>
                              <p:par>
                                <p:cTn id="109" presetID="21" presetClass="entr" presetSubtype="4" fill="hold" grpId="0" nodeType="afterEffect">
                                  <p:stCondLst>
                                    <p:cond delay="0"/>
                                  </p:stCondLst>
                                  <p:childTnLst>
                                    <p:set>
                                      <p:cBhvr>
                                        <p:cTn id="110" dur="1" fill="hold">
                                          <p:stCondLst>
                                            <p:cond delay="0"/>
                                          </p:stCondLst>
                                        </p:cTn>
                                        <p:tgtEl>
                                          <p:spTgt spid="240"/>
                                        </p:tgtEl>
                                        <p:attrNameLst>
                                          <p:attrName>style.visibility</p:attrName>
                                        </p:attrNameLst>
                                      </p:cBhvr>
                                      <p:to>
                                        <p:strVal val="visible"/>
                                      </p:to>
                                    </p:set>
                                    <p:animEffect transition="in" filter="wheel(4)">
                                      <p:cBhvr>
                                        <p:cTn id="111" dur="500"/>
                                        <p:tgtEl>
                                          <p:spTgt spid="240"/>
                                        </p:tgtEl>
                                      </p:cBhvr>
                                    </p:animEffect>
                                  </p:childTnLst>
                                </p:cTn>
                              </p:par>
                            </p:childTnLst>
                          </p:cTn>
                        </p:par>
                        <p:par>
                          <p:cTn id="112" fill="hold">
                            <p:stCondLst>
                              <p:cond delay="13500"/>
                            </p:stCondLst>
                            <p:childTnLst>
                              <p:par>
                                <p:cTn id="113" presetID="21" presetClass="entr" presetSubtype="4" fill="hold" grpId="0" nodeType="afterEffect">
                                  <p:stCondLst>
                                    <p:cond delay="0"/>
                                  </p:stCondLst>
                                  <p:childTnLst>
                                    <p:set>
                                      <p:cBhvr>
                                        <p:cTn id="114" dur="1" fill="hold">
                                          <p:stCondLst>
                                            <p:cond delay="0"/>
                                          </p:stCondLst>
                                        </p:cTn>
                                        <p:tgtEl>
                                          <p:spTgt spid="238"/>
                                        </p:tgtEl>
                                        <p:attrNameLst>
                                          <p:attrName>style.visibility</p:attrName>
                                        </p:attrNameLst>
                                      </p:cBhvr>
                                      <p:to>
                                        <p:strVal val="visible"/>
                                      </p:to>
                                    </p:set>
                                    <p:animEffect transition="in" filter="wheel(4)">
                                      <p:cBhvr>
                                        <p:cTn id="115" dur="500"/>
                                        <p:tgtEl>
                                          <p:spTgt spid="238"/>
                                        </p:tgtEl>
                                      </p:cBhvr>
                                    </p:animEffect>
                                  </p:childTnLst>
                                </p:cTn>
                              </p:par>
                            </p:childTnLst>
                          </p:cTn>
                        </p:par>
                        <p:par>
                          <p:cTn id="116" fill="hold">
                            <p:stCondLst>
                              <p:cond delay="14000"/>
                            </p:stCondLst>
                            <p:childTnLst>
                              <p:par>
                                <p:cTn id="117" presetID="21" presetClass="entr" presetSubtype="4" fill="hold" grpId="0" nodeType="afterEffect">
                                  <p:stCondLst>
                                    <p:cond delay="0"/>
                                  </p:stCondLst>
                                  <p:childTnLst>
                                    <p:set>
                                      <p:cBhvr>
                                        <p:cTn id="118" dur="1" fill="hold">
                                          <p:stCondLst>
                                            <p:cond delay="0"/>
                                          </p:stCondLst>
                                        </p:cTn>
                                        <p:tgtEl>
                                          <p:spTgt spid="241"/>
                                        </p:tgtEl>
                                        <p:attrNameLst>
                                          <p:attrName>style.visibility</p:attrName>
                                        </p:attrNameLst>
                                      </p:cBhvr>
                                      <p:to>
                                        <p:strVal val="visible"/>
                                      </p:to>
                                    </p:set>
                                    <p:animEffect transition="in" filter="wheel(4)">
                                      <p:cBhvr>
                                        <p:cTn id="119" dur="500"/>
                                        <p:tgtEl>
                                          <p:spTgt spid="241"/>
                                        </p:tgtEl>
                                      </p:cBhvr>
                                    </p:animEffect>
                                  </p:childTnLst>
                                </p:cTn>
                              </p:par>
                            </p:childTnLst>
                          </p:cTn>
                        </p:par>
                        <p:par>
                          <p:cTn id="120" fill="hold">
                            <p:stCondLst>
                              <p:cond delay="14500"/>
                            </p:stCondLst>
                            <p:childTnLst>
                              <p:par>
                                <p:cTn id="121" presetID="22" presetClass="entr" presetSubtype="4" fill="hold" grpId="0" nodeType="afterEffect">
                                  <p:stCondLst>
                                    <p:cond delay="0"/>
                                  </p:stCondLst>
                                  <p:childTnLst>
                                    <p:set>
                                      <p:cBhvr>
                                        <p:cTn id="122" dur="1" fill="hold">
                                          <p:stCondLst>
                                            <p:cond delay="0"/>
                                          </p:stCondLst>
                                        </p:cTn>
                                        <p:tgtEl>
                                          <p:spTgt spid="233"/>
                                        </p:tgtEl>
                                        <p:attrNameLst>
                                          <p:attrName>style.visibility</p:attrName>
                                        </p:attrNameLst>
                                      </p:cBhvr>
                                      <p:to>
                                        <p:strVal val="visible"/>
                                      </p:to>
                                    </p:set>
                                    <p:animEffect transition="in" filter="wipe(down)">
                                      <p:cBhvr>
                                        <p:cTn id="123" dur="500"/>
                                        <p:tgtEl>
                                          <p:spTgt spid="233"/>
                                        </p:tgtEl>
                                      </p:cBhvr>
                                    </p:animEffect>
                                  </p:childTnLst>
                                </p:cTn>
                              </p:par>
                            </p:childTnLst>
                          </p:cTn>
                        </p:par>
                        <p:par>
                          <p:cTn id="124" fill="hold">
                            <p:stCondLst>
                              <p:cond delay="15000"/>
                            </p:stCondLst>
                            <p:childTnLst>
                              <p:par>
                                <p:cTn id="125" presetID="21" presetClass="entr" presetSubtype="4" fill="hold" grpId="0" nodeType="afterEffect">
                                  <p:stCondLst>
                                    <p:cond delay="0"/>
                                  </p:stCondLst>
                                  <p:childTnLst>
                                    <p:set>
                                      <p:cBhvr>
                                        <p:cTn id="126" dur="1" fill="hold">
                                          <p:stCondLst>
                                            <p:cond delay="0"/>
                                          </p:stCondLst>
                                        </p:cTn>
                                        <p:tgtEl>
                                          <p:spTgt spid="244"/>
                                        </p:tgtEl>
                                        <p:attrNameLst>
                                          <p:attrName>style.visibility</p:attrName>
                                        </p:attrNameLst>
                                      </p:cBhvr>
                                      <p:to>
                                        <p:strVal val="visible"/>
                                      </p:to>
                                    </p:set>
                                    <p:animEffect transition="in" filter="wheel(4)">
                                      <p:cBhvr>
                                        <p:cTn id="127" dur="500"/>
                                        <p:tgtEl>
                                          <p:spTgt spid="244"/>
                                        </p:tgtEl>
                                      </p:cBhvr>
                                    </p:animEffect>
                                  </p:childTnLst>
                                </p:cTn>
                              </p:par>
                              <p:par>
                                <p:cTn id="128" presetID="21" presetClass="entr" presetSubtype="4" fill="hold" grpId="0" nodeType="withEffect">
                                  <p:stCondLst>
                                    <p:cond delay="0"/>
                                  </p:stCondLst>
                                  <p:childTnLst>
                                    <p:set>
                                      <p:cBhvr>
                                        <p:cTn id="129" dur="1" fill="hold">
                                          <p:stCondLst>
                                            <p:cond delay="0"/>
                                          </p:stCondLst>
                                        </p:cTn>
                                        <p:tgtEl>
                                          <p:spTgt spid="245"/>
                                        </p:tgtEl>
                                        <p:attrNameLst>
                                          <p:attrName>style.visibility</p:attrName>
                                        </p:attrNameLst>
                                      </p:cBhvr>
                                      <p:to>
                                        <p:strVal val="visible"/>
                                      </p:to>
                                    </p:set>
                                    <p:animEffect transition="in" filter="wheel(4)">
                                      <p:cBhvr>
                                        <p:cTn id="130" dur="500"/>
                                        <p:tgtEl>
                                          <p:spTgt spid="245"/>
                                        </p:tgtEl>
                                      </p:cBhvr>
                                    </p:animEffect>
                                  </p:childTnLst>
                                </p:cTn>
                              </p:par>
                              <p:par>
                                <p:cTn id="131" presetID="21" presetClass="entr" presetSubtype="4" fill="hold" grpId="0" nodeType="withEffect">
                                  <p:stCondLst>
                                    <p:cond delay="0"/>
                                  </p:stCondLst>
                                  <p:childTnLst>
                                    <p:set>
                                      <p:cBhvr>
                                        <p:cTn id="132" dur="1" fill="hold">
                                          <p:stCondLst>
                                            <p:cond delay="0"/>
                                          </p:stCondLst>
                                        </p:cTn>
                                        <p:tgtEl>
                                          <p:spTgt spid="251"/>
                                        </p:tgtEl>
                                        <p:attrNameLst>
                                          <p:attrName>style.visibility</p:attrName>
                                        </p:attrNameLst>
                                      </p:cBhvr>
                                      <p:to>
                                        <p:strVal val="visible"/>
                                      </p:to>
                                    </p:set>
                                    <p:animEffect transition="in" filter="wheel(4)">
                                      <p:cBhvr>
                                        <p:cTn id="133" dur="500"/>
                                        <p:tgtEl>
                                          <p:spTgt spid="251"/>
                                        </p:tgtEl>
                                      </p:cBhvr>
                                    </p:animEffect>
                                  </p:childTnLst>
                                </p:cTn>
                              </p:par>
                              <p:par>
                                <p:cTn id="134" presetID="21" presetClass="entr" presetSubtype="4" fill="hold" grpId="0" nodeType="withEffect">
                                  <p:stCondLst>
                                    <p:cond delay="0"/>
                                  </p:stCondLst>
                                  <p:childTnLst>
                                    <p:set>
                                      <p:cBhvr>
                                        <p:cTn id="135" dur="1" fill="hold">
                                          <p:stCondLst>
                                            <p:cond delay="0"/>
                                          </p:stCondLst>
                                        </p:cTn>
                                        <p:tgtEl>
                                          <p:spTgt spid="250"/>
                                        </p:tgtEl>
                                        <p:attrNameLst>
                                          <p:attrName>style.visibility</p:attrName>
                                        </p:attrNameLst>
                                      </p:cBhvr>
                                      <p:to>
                                        <p:strVal val="visible"/>
                                      </p:to>
                                    </p:set>
                                    <p:animEffect transition="in" filter="wheel(4)">
                                      <p:cBhvr>
                                        <p:cTn id="136" dur="500"/>
                                        <p:tgtEl>
                                          <p:spTgt spid="250"/>
                                        </p:tgtEl>
                                      </p:cBhvr>
                                    </p:animEffect>
                                  </p:childTnLst>
                                </p:cTn>
                              </p:par>
                              <p:par>
                                <p:cTn id="137" presetID="21" presetClass="entr" presetSubtype="4" fill="hold" grpId="0" nodeType="withEffect">
                                  <p:stCondLst>
                                    <p:cond delay="0"/>
                                  </p:stCondLst>
                                  <p:childTnLst>
                                    <p:set>
                                      <p:cBhvr>
                                        <p:cTn id="138" dur="1" fill="hold">
                                          <p:stCondLst>
                                            <p:cond delay="0"/>
                                          </p:stCondLst>
                                        </p:cTn>
                                        <p:tgtEl>
                                          <p:spTgt spid="247"/>
                                        </p:tgtEl>
                                        <p:attrNameLst>
                                          <p:attrName>style.visibility</p:attrName>
                                        </p:attrNameLst>
                                      </p:cBhvr>
                                      <p:to>
                                        <p:strVal val="visible"/>
                                      </p:to>
                                    </p:set>
                                    <p:animEffect transition="in" filter="wheel(4)">
                                      <p:cBhvr>
                                        <p:cTn id="139" dur="500"/>
                                        <p:tgtEl>
                                          <p:spTgt spid="247"/>
                                        </p:tgtEl>
                                      </p:cBhvr>
                                    </p:animEffect>
                                  </p:childTnLst>
                                </p:cTn>
                              </p:par>
                              <p:par>
                                <p:cTn id="140" presetID="21" presetClass="entr" presetSubtype="4" fill="hold" grpId="0" nodeType="withEffect">
                                  <p:stCondLst>
                                    <p:cond delay="0"/>
                                  </p:stCondLst>
                                  <p:childTnLst>
                                    <p:set>
                                      <p:cBhvr>
                                        <p:cTn id="141" dur="1" fill="hold">
                                          <p:stCondLst>
                                            <p:cond delay="0"/>
                                          </p:stCondLst>
                                        </p:cTn>
                                        <p:tgtEl>
                                          <p:spTgt spid="248"/>
                                        </p:tgtEl>
                                        <p:attrNameLst>
                                          <p:attrName>style.visibility</p:attrName>
                                        </p:attrNameLst>
                                      </p:cBhvr>
                                      <p:to>
                                        <p:strVal val="visible"/>
                                      </p:to>
                                    </p:set>
                                    <p:animEffect transition="in" filter="wheel(4)">
                                      <p:cBhvr>
                                        <p:cTn id="142" dur="500"/>
                                        <p:tgtEl>
                                          <p:spTgt spid="248"/>
                                        </p:tgtEl>
                                      </p:cBhvr>
                                    </p:animEffect>
                                  </p:childTnLst>
                                </p:cTn>
                              </p:par>
                              <p:par>
                                <p:cTn id="143" presetID="21" presetClass="entr" presetSubtype="4" fill="hold" grpId="0" nodeType="withEffect">
                                  <p:stCondLst>
                                    <p:cond delay="0"/>
                                  </p:stCondLst>
                                  <p:childTnLst>
                                    <p:set>
                                      <p:cBhvr>
                                        <p:cTn id="144" dur="1" fill="hold">
                                          <p:stCondLst>
                                            <p:cond delay="0"/>
                                          </p:stCondLst>
                                        </p:cTn>
                                        <p:tgtEl>
                                          <p:spTgt spid="246"/>
                                        </p:tgtEl>
                                        <p:attrNameLst>
                                          <p:attrName>style.visibility</p:attrName>
                                        </p:attrNameLst>
                                      </p:cBhvr>
                                      <p:to>
                                        <p:strVal val="visible"/>
                                      </p:to>
                                    </p:set>
                                    <p:animEffect transition="in" filter="wheel(4)">
                                      <p:cBhvr>
                                        <p:cTn id="145" dur="500"/>
                                        <p:tgtEl>
                                          <p:spTgt spid="246"/>
                                        </p:tgtEl>
                                      </p:cBhvr>
                                    </p:animEffect>
                                  </p:childTnLst>
                                </p:cTn>
                              </p:par>
                              <p:par>
                                <p:cTn id="146" presetID="21" presetClass="entr" presetSubtype="4" fill="hold" grpId="0" nodeType="withEffect">
                                  <p:stCondLst>
                                    <p:cond delay="0"/>
                                  </p:stCondLst>
                                  <p:childTnLst>
                                    <p:set>
                                      <p:cBhvr>
                                        <p:cTn id="147" dur="1" fill="hold">
                                          <p:stCondLst>
                                            <p:cond delay="0"/>
                                          </p:stCondLst>
                                        </p:cTn>
                                        <p:tgtEl>
                                          <p:spTgt spid="249"/>
                                        </p:tgtEl>
                                        <p:attrNameLst>
                                          <p:attrName>style.visibility</p:attrName>
                                        </p:attrNameLst>
                                      </p:cBhvr>
                                      <p:to>
                                        <p:strVal val="visible"/>
                                      </p:to>
                                    </p:set>
                                    <p:animEffect transition="in" filter="wheel(4)">
                                      <p:cBhvr>
                                        <p:cTn id="148" dur="500"/>
                                        <p:tgtEl>
                                          <p:spTgt spid="249"/>
                                        </p:tgtEl>
                                      </p:cBhvr>
                                    </p:animEffect>
                                  </p:childTnLst>
                                </p:cTn>
                              </p:par>
                            </p:childTnLst>
                          </p:cTn>
                        </p:par>
                        <p:par>
                          <p:cTn id="149" fill="hold">
                            <p:stCondLst>
                              <p:cond delay="15500"/>
                            </p:stCondLst>
                            <p:childTnLst>
                              <p:par>
                                <p:cTn id="150" presetID="22" presetClass="entr" presetSubtype="4" fill="hold" grpId="0" nodeType="afterEffect">
                                  <p:stCondLst>
                                    <p:cond delay="0"/>
                                  </p:stCondLst>
                                  <p:childTnLst>
                                    <p:set>
                                      <p:cBhvr>
                                        <p:cTn id="151" dur="1" fill="hold">
                                          <p:stCondLst>
                                            <p:cond delay="0"/>
                                          </p:stCondLst>
                                        </p:cTn>
                                        <p:tgtEl>
                                          <p:spTgt spid="234"/>
                                        </p:tgtEl>
                                        <p:attrNameLst>
                                          <p:attrName>style.visibility</p:attrName>
                                        </p:attrNameLst>
                                      </p:cBhvr>
                                      <p:to>
                                        <p:strVal val="visible"/>
                                      </p:to>
                                    </p:set>
                                    <p:animEffect transition="in" filter="wipe(down)">
                                      <p:cBhvr>
                                        <p:cTn id="152" dur="500"/>
                                        <p:tgtEl>
                                          <p:spTgt spid="234"/>
                                        </p:tgtEl>
                                      </p:cBhvr>
                                    </p:animEffect>
                                  </p:childTnLst>
                                </p:cTn>
                              </p:par>
                            </p:childTnLst>
                          </p:cTn>
                        </p:par>
                        <p:par>
                          <p:cTn id="153" fill="hold">
                            <p:stCondLst>
                              <p:cond delay="16000"/>
                            </p:stCondLst>
                            <p:childTnLst>
                              <p:par>
                                <p:cTn id="154" presetID="21" presetClass="entr" presetSubtype="4" fill="hold" grpId="0" nodeType="afterEffect">
                                  <p:stCondLst>
                                    <p:cond delay="0"/>
                                  </p:stCondLst>
                                  <p:childTnLst>
                                    <p:set>
                                      <p:cBhvr>
                                        <p:cTn id="155" dur="1" fill="hold">
                                          <p:stCondLst>
                                            <p:cond delay="0"/>
                                          </p:stCondLst>
                                        </p:cTn>
                                        <p:tgtEl>
                                          <p:spTgt spid="252"/>
                                        </p:tgtEl>
                                        <p:attrNameLst>
                                          <p:attrName>style.visibility</p:attrName>
                                        </p:attrNameLst>
                                      </p:cBhvr>
                                      <p:to>
                                        <p:strVal val="visible"/>
                                      </p:to>
                                    </p:set>
                                    <p:animEffect transition="in" filter="wheel(4)">
                                      <p:cBhvr>
                                        <p:cTn id="156" dur="500"/>
                                        <p:tgtEl>
                                          <p:spTgt spid="252"/>
                                        </p:tgtEl>
                                      </p:cBhvr>
                                    </p:animEffect>
                                  </p:childTnLst>
                                </p:cTn>
                              </p:par>
                              <p:par>
                                <p:cTn id="157" presetID="21" presetClass="entr" presetSubtype="4" fill="hold" grpId="0" nodeType="withEffect">
                                  <p:stCondLst>
                                    <p:cond delay="0"/>
                                  </p:stCondLst>
                                  <p:childTnLst>
                                    <p:set>
                                      <p:cBhvr>
                                        <p:cTn id="158" dur="1" fill="hold">
                                          <p:stCondLst>
                                            <p:cond delay="0"/>
                                          </p:stCondLst>
                                        </p:cTn>
                                        <p:tgtEl>
                                          <p:spTgt spid="253"/>
                                        </p:tgtEl>
                                        <p:attrNameLst>
                                          <p:attrName>style.visibility</p:attrName>
                                        </p:attrNameLst>
                                      </p:cBhvr>
                                      <p:to>
                                        <p:strVal val="visible"/>
                                      </p:to>
                                    </p:set>
                                    <p:animEffect transition="in" filter="wheel(4)">
                                      <p:cBhvr>
                                        <p:cTn id="159" dur="500"/>
                                        <p:tgtEl>
                                          <p:spTgt spid="253"/>
                                        </p:tgtEl>
                                      </p:cBhvr>
                                    </p:animEffect>
                                  </p:childTnLst>
                                </p:cTn>
                              </p:par>
                              <p:par>
                                <p:cTn id="160" presetID="21" presetClass="entr" presetSubtype="4" fill="hold" grpId="0" nodeType="withEffect">
                                  <p:stCondLst>
                                    <p:cond delay="0"/>
                                  </p:stCondLst>
                                  <p:childTnLst>
                                    <p:set>
                                      <p:cBhvr>
                                        <p:cTn id="161" dur="1" fill="hold">
                                          <p:stCondLst>
                                            <p:cond delay="0"/>
                                          </p:stCondLst>
                                        </p:cTn>
                                        <p:tgtEl>
                                          <p:spTgt spid="259"/>
                                        </p:tgtEl>
                                        <p:attrNameLst>
                                          <p:attrName>style.visibility</p:attrName>
                                        </p:attrNameLst>
                                      </p:cBhvr>
                                      <p:to>
                                        <p:strVal val="visible"/>
                                      </p:to>
                                    </p:set>
                                    <p:animEffect transition="in" filter="wheel(4)">
                                      <p:cBhvr>
                                        <p:cTn id="162" dur="500"/>
                                        <p:tgtEl>
                                          <p:spTgt spid="259"/>
                                        </p:tgtEl>
                                      </p:cBhvr>
                                    </p:animEffect>
                                  </p:childTnLst>
                                </p:cTn>
                              </p:par>
                              <p:par>
                                <p:cTn id="163" presetID="21" presetClass="entr" presetSubtype="4" fill="hold" grpId="0" nodeType="withEffect">
                                  <p:stCondLst>
                                    <p:cond delay="0"/>
                                  </p:stCondLst>
                                  <p:childTnLst>
                                    <p:set>
                                      <p:cBhvr>
                                        <p:cTn id="164" dur="1" fill="hold">
                                          <p:stCondLst>
                                            <p:cond delay="0"/>
                                          </p:stCondLst>
                                        </p:cTn>
                                        <p:tgtEl>
                                          <p:spTgt spid="258"/>
                                        </p:tgtEl>
                                        <p:attrNameLst>
                                          <p:attrName>style.visibility</p:attrName>
                                        </p:attrNameLst>
                                      </p:cBhvr>
                                      <p:to>
                                        <p:strVal val="visible"/>
                                      </p:to>
                                    </p:set>
                                    <p:animEffect transition="in" filter="wheel(4)">
                                      <p:cBhvr>
                                        <p:cTn id="165" dur="500"/>
                                        <p:tgtEl>
                                          <p:spTgt spid="258"/>
                                        </p:tgtEl>
                                      </p:cBhvr>
                                    </p:animEffect>
                                  </p:childTnLst>
                                </p:cTn>
                              </p:par>
                              <p:par>
                                <p:cTn id="166" presetID="21" presetClass="entr" presetSubtype="4" fill="hold" grpId="0" nodeType="withEffect">
                                  <p:stCondLst>
                                    <p:cond delay="0"/>
                                  </p:stCondLst>
                                  <p:childTnLst>
                                    <p:set>
                                      <p:cBhvr>
                                        <p:cTn id="167" dur="1" fill="hold">
                                          <p:stCondLst>
                                            <p:cond delay="0"/>
                                          </p:stCondLst>
                                        </p:cTn>
                                        <p:tgtEl>
                                          <p:spTgt spid="255"/>
                                        </p:tgtEl>
                                        <p:attrNameLst>
                                          <p:attrName>style.visibility</p:attrName>
                                        </p:attrNameLst>
                                      </p:cBhvr>
                                      <p:to>
                                        <p:strVal val="visible"/>
                                      </p:to>
                                    </p:set>
                                    <p:animEffect transition="in" filter="wheel(4)">
                                      <p:cBhvr>
                                        <p:cTn id="168" dur="500"/>
                                        <p:tgtEl>
                                          <p:spTgt spid="255"/>
                                        </p:tgtEl>
                                      </p:cBhvr>
                                    </p:animEffect>
                                  </p:childTnLst>
                                </p:cTn>
                              </p:par>
                              <p:par>
                                <p:cTn id="169" presetID="21" presetClass="entr" presetSubtype="4" fill="hold" grpId="0" nodeType="withEffect">
                                  <p:stCondLst>
                                    <p:cond delay="0"/>
                                  </p:stCondLst>
                                  <p:childTnLst>
                                    <p:set>
                                      <p:cBhvr>
                                        <p:cTn id="170" dur="1" fill="hold">
                                          <p:stCondLst>
                                            <p:cond delay="0"/>
                                          </p:stCondLst>
                                        </p:cTn>
                                        <p:tgtEl>
                                          <p:spTgt spid="256"/>
                                        </p:tgtEl>
                                        <p:attrNameLst>
                                          <p:attrName>style.visibility</p:attrName>
                                        </p:attrNameLst>
                                      </p:cBhvr>
                                      <p:to>
                                        <p:strVal val="visible"/>
                                      </p:to>
                                    </p:set>
                                    <p:animEffect transition="in" filter="wheel(4)">
                                      <p:cBhvr>
                                        <p:cTn id="171" dur="500"/>
                                        <p:tgtEl>
                                          <p:spTgt spid="256"/>
                                        </p:tgtEl>
                                      </p:cBhvr>
                                    </p:animEffect>
                                  </p:childTnLst>
                                </p:cTn>
                              </p:par>
                              <p:par>
                                <p:cTn id="172" presetID="21" presetClass="entr" presetSubtype="4" fill="hold" grpId="0" nodeType="withEffect">
                                  <p:stCondLst>
                                    <p:cond delay="0"/>
                                  </p:stCondLst>
                                  <p:childTnLst>
                                    <p:set>
                                      <p:cBhvr>
                                        <p:cTn id="173" dur="1" fill="hold">
                                          <p:stCondLst>
                                            <p:cond delay="0"/>
                                          </p:stCondLst>
                                        </p:cTn>
                                        <p:tgtEl>
                                          <p:spTgt spid="254"/>
                                        </p:tgtEl>
                                        <p:attrNameLst>
                                          <p:attrName>style.visibility</p:attrName>
                                        </p:attrNameLst>
                                      </p:cBhvr>
                                      <p:to>
                                        <p:strVal val="visible"/>
                                      </p:to>
                                    </p:set>
                                    <p:animEffect transition="in" filter="wheel(4)">
                                      <p:cBhvr>
                                        <p:cTn id="174" dur="500"/>
                                        <p:tgtEl>
                                          <p:spTgt spid="254"/>
                                        </p:tgtEl>
                                      </p:cBhvr>
                                    </p:animEffect>
                                  </p:childTnLst>
                                </p:cTn>
                              </p:par>
                              <p:par>
                                <p:cTn id="175" presetID="21" presetClass="entr" presetSubtype="4" fill="hold" grpId="0" nodeType="withEffect">
                                  <p:stCondLst>
                                    <p:cond delay="0"/>
                                  </p:stCondLst>
                                  <p:childTnLst>
                                    <p:set>
                                      <p:cBhvr>
                                        <p:cTn id="176" dur="1" fill="hold">
                                          <p:stCondLst>
                                            <p:cond delay="0"/>
                                          </p:stCondLst>
                                        </p:cTn>
                                        <p:tgtEl>
                                          <p:spTgt spid="257"/>
                                        </p:tgtEl>
                                        <p:attrNameLst>
                                          <p:attrName>style.visibility</p:attrName>
                                        </p:attrNameLst>
                                      </p:cBhvr>
                                      <p:to>
                                        <p:strVal val="visible"/>
                                      </p:to>
                                    </p:set>
                                    <p:animEffect transition="in" filter="wheel(4)">
                                      <p:cBhvr>
                                        <p:cTn id="177" dur="500"/>
                                        <p:tgtEl>
                                          <p:spTgt spid="257"/>
                                        </p:tgtEl>
                                      </p:cBhvr>
                                    </p:animEffect>
                                  </p:childTnLst>
                                </p:cTn>
                              </p:par>
                            </p:childTnLst>
                          </p:cTn>
                        </p:par>
                        <p:par>
                          <p:cTn id="178" fill="hold">
                            <p:stCondLst>
                              <p:cond delay="16500"/>
                            </p:stCondLst>
                            <p:childTnLst>
                              <p:par>
                                <p:cTn id="179" presetID="22" presetClass="entr" presetSubtype="4" fill="hold" grpId="0" nodeType="afterEffect">
                                  <p:stCondLst>
                                    <p:cond delay="0"/>
                                  </p:stCondLst>
                                  <p:childTnLst>
                                    <p:set>
                                      <p:cBhvr>
                                        <p:cTn id="180" dur="1" fill="hold">
                                          <p:stCondLst>
                                            <p:cond delay="0"/>
                                          </p:stCondLst>
                                        </p:cTn>
                                        <p:tgtEl>
                                          <p:spTgt spid="232"/>
                                        </p:tgtEl>
                                        <p:attrNameLst>
                                          <p:attrName>style.visibility</p:attrName>
                                        </p:attrNameLst>
                                      </p:cBhvr>
                                      <p:to>
                                        <p:strVal val="visible"/>
                                      </p:to>
                                    </p:set>
                                    <p:animEffect transition="in" filter="wipe(down)">
                                      <p:cBhvr>
                                        <p:cTn id="181" dur="500"/>
                                        <p:tgtEl>
                                          <p:spTgt spid="232"/>
                                        </p:tgtEl>
                                      </p:cBhvr>
                                    </p:animEffect>
                                  </p:childTnLst>
                                </p:cTn>
                              </p:par>
                            </p:childTnLst>
                          </p:cTn>
                        </p:par>
                        <p:par>
                          <p:cTn id="182" fill="hold">
                            <p:stCondLst>
                              <p:cond delay="17000"/>
                            </p:stCondLst>
                            <p:childTnLst>
                              <p:par>
                                <p:cTn id="183" presetID="21" presetClass="entr" presetSubtype="4" fill="hold" grpId="0" nodeType="afterEffect">
                                  <p:stCondLst>
                                    <p:cond delay="0"/>
                                  </p:stCondLst>
                                  <p:childTnLst>
                                    <p:set>
                                      <p:cBhvr>
                                        <p:cTn id="184" dur="1" fill="hold">
                                          <p:stCondLst>
                                            <p:cond delay="0"/>
                                          </p:stCondLst>
                                        </p:cTn>
                                        <p:tgtEl>
                                          <p:spTgt spid="260"/>
                                        </p:tgtEl>
                                        <p:attrNameLst>
                                          <p:attrName>style.visibility</p:attrName>
                                        </p:attrNameLst>
                                      </p:cBhvr>
                                      <p:to>
                                        <p:strVal val="visible"/>
                                      </p:to>
                                    </p:set>
                                    <p:animEffect transition="in" filter="wheel(4)">
                                      <p:cBhvr>
                                        <p:cTn id="185" dur="500"/>
                                        <p:tgtEl>
                                          <p:spTgt spid="260"/>
                                        </p:tgtEl>
                                      </p:cBhvr>
                                    </p:animEffect>
                                  </p:childTnLst>
                                </p:cTn>
                              </p:par>
                              <p:par>
                                <p:cTn id="186" presetID="21" presetClass="entr" presetSubtype="4" fill="hold" grpId="0" nodeType="withEffect">
                                  <p:stCondLst>
                                    <p:cond delay="0"/>
                                  </p:stCondLst>
                                  <p:childTnLst>
                                    <p:set>
                                      <p:cBhvr>
                                        <p:cTn id="187" dur="1" fill="hold">
                                          <p:stCondLst>
                                            <p:cond delay="0"/>
                                          </p:stCondLst>
                                        </p:cTn>
                                        <p:tgtEl>
                                          <p:spTgt spid="261"/>
                                        </p:tgtEl>
                                        <p:attrNameLst>
                                          <p:attrName>style.visibility</p:attrName>
                                        </p:attrNameLst>
                                      </p:cBhvr>
                                      <p:to>
                                        <p:strVal val="visible"/>
                                      </p:to>
                                    </p:set>
                                    <p:animEffect transition="in" filter="wheel(4)">
                                      <p:cBhvr>
                                        <p:cTn id="188" dur="500"/>
                                        <p:tgtEl>
                                          <p:spTgt spid="261"/>
                                        </p:tgtEl>
                                      </p:cBhvr>
                                    </p:animEffect>
                                  </p:childTnLst>
                                </p:cTn>
                              </p:par>
                              <p:par>
                                <p:cTn id="189" presetID="21" presetClass="entr" presetSubtype="4" fill="hold" grpId="0" nodeType="withEffect">
                                  <p:stCondLst>
                                    <p:cond delay="0"/>
                                  </p:stCondLst>
                                  <p:childTnLst>
                                    <p:set>
                                      <p:cBhvr>
                                        <p:cTn id="190" dur="1" fill="hold">
                                          <p:stCondLst>
                                            <p:cond delay="0"/>
                                          </p:stCondLst>
                                        </p:cTn>
                                        <p:tgtEl>
                                          <p:spTgt spid="267"/>
                                        </p:tgtEl>
                                        <p:attrNameLst>
                                          <p:attrName>style.visibility</p:attrName>
                                        </p:attrNameLst>
                                      </p:cBhvr>
                                      <p:to>
                                        <p:strVal val="visible"/>
                                      </p:to>
                                    </p:set>
                                    <p:animEffect transition="in" filter="wheel(4)">
                                      <p:cBhvr>
                                        <p:cTn id="191" dur="500"/>
                                        <p:tgtEl>
                                          <p:spTgt spid="267"/>
                                        </p:tgtEl>
                                      </p:cBhvr>
                                    </p:animEffect>
                                  </p:childTnLst>
                                </p:cTn>
                              </p:par>
                              <p:par>
                                <p:cTn id="192" presetID="21" presetClass="entr" presetSubtype="4" fill="hold" grpId="0" nodeType="withEffect">
                                  <p:stCondLst>
                                    <p:cond delay="0"/>
                                  </p:stCondLst>
                                  <p:childTnLst>
                                    <p:set>
                                      <p:cBhvr>
                                        <p:cTn id="193" dur="1" fill="hold">
                                          <p:stCondLst>
                                            <p:cond delay="0"/>
                                          </p:stCondLst>
                                        </p:cTn>
                                        <p:tgtEl>
                                          <p:spTgt spid="266"/>
                                        </p:tgtEl>
                                        <p:attrNameLst>
                                          <p:attrName>style.visibility</p:attrName>
                                        </p:attrNameLst>
                                      </p:cBhvr>
                                      <p:to>
                                        <p:strVal val="visible"/>
                                      </p:to>
                                    </p:set>
                                    <p:animEffect transition="in" filter="wheel(4)">
                                      <p:cBhvr>
                                        <p:cTn id="194" dur="500"/>
                                        <p:tgtEl>
                                          <p:spTgt spid="266"/>
                                        </p:tgtEl>
                                      </p:cBhvr>
                                    </p:animEffect>
                                  </p:childTnLst>
                                </p:cTn>
                              </p:par>
                              <p:par>
                                <p:cTn id="195" presetID="21" presetClass="entr" presetSubtype="4" fill="hold" grpId="0" nodeType="withEffect">
                                  <p:stCondLst>
                                    <p:cond delay="0"/>
                                  </p:stCondLst>
                                  <p:childTnLst>
                                    <p:set>
                                      <p:cBhvr>
                                        <p:cTn id="196" dur="1" fill="hold">
                                          <p:stCondLst>
                                            <p:cond delay="0"/>
                                          </p:stCondLst>
                                        </p:cTn>
                                        <p:tgtEl>
                                          <p:spTgt spid="263"/>
                                        </p:tgtEl>
                                        <p:attrNameLst>
                                          <p:attrName>style.visibility</p:attrName>
                                        </p:attrNameLst>
                                      </p:cBhvr>
                                      <p:to>
                                        <p:strVal val="visible"/>
                                      </p:to>
                                    </p:set>
                                    <p:animEffect transition="in" filter="wheel(4)">
                                      <p:cBhvr>
                                        <p:cTn id="197" dur="500"/>
                                        <p:tgtEl>
                                          <p:spTgt spid="263"/>
                                        </p:tgtEl>
                                      </p:cBhvr>
                                    </p:animEffect>
                                  </p:childTnLst>
                                </p:cTn>
                              </p:par>
                              <p:par>
                                <p:cTn id="198" presetID="21" presetClass="entr" presetSubtype="4" fill="hold" grpId="0" nodeType="withEffect">
                                  <p:stCondLst>
                                    <p:cond delay="0"/>
                                  </p:stCondLst>
                                  <p:childTnLst>
                                    <p:set>
                                      <p:cBhvr>
                                        <p:cTn id="199" dur="1" fill="hold">
                                          <p:stCondLst>
                                            <p:cond delay="0"/>
                                          </p:stCondLst>
                                        </p:cTn>
                                        <p:tgtEl>
                                          <p:spTgt spid="264"/>
                                        </p:tgtEl>
                                        <p:attrNameLst>
                                          <p:attrName>style.visibility</p:attrName>
                                        </p:attrNameLst>
                                      </p:cBhvr>
                                      <p:to>
                                        <p:strVal val="visible"/>
                                      </p:to>
                                    </p:set>
                                    <p:animEffect transition="in" filter="wheel(4)">
                                      <p:cBhvr>
                                        <p:cTn id="200" dur="500"/>
                                        <p:tgtEl>
                                          <p:spTgt spid="264"/>
                                        </p:tgtEl>
                                      </p:cBhvr>
                                    </p:animEffect>
                                  </p:childTnLst>
                                </p:cTn>
                              </p:par>
                              <p:par>
                                <p:cTn id="201" presetID="21" presetClass="entr" presetSubtype="4" fill="hold" grpId="0" nodeType="withEffect">
                                  <p:stCondLst>
                                    <p:cond delay="0"/>
                                  </p:stCondLst>
                                  <p:childTnLst>
                                    <p:set>
                                      <p:cBhvr>
                                        <p:cTn id="202" dur="1" fill="hold">
                                          <p:stCondLst>
                                            <p:cond delay="0"/>
                                          </p:stCondLst>
                                        </p:cTn>
                                        <p:tgtEl>
                                          <p:spTgt spid="262"/>
                                        </p:tgtEl>
                                        <p:attrNameLst>
                                          <p:attrName>style.visibility</p:attrName>
                                        </p:attrNameLst>
                                      </p:cBhvr>
                                      <p:to>
                                        <p:strVal val="visible"/>
                                      </p:to>
                                    </p:set>
                                    <p:animEffect transition="in" filter="wheel(4)">
                                      <p:cBhvr>
                                        <p:cTn id="203" dur="500"/>
                                        <p:tgtEl>
                                          <p:spTgt spid="262"/>
                                        </p:tgtEl>
                                      </p:cBhvr>
                                    </p:animEffect>
                                  </p:childTnLst>
                                </p:cTn>
                              </p:par>
                              <p:par>
                                <p:cTn id="204" presetID="21" presetClass="entr" presetSubtype="4" fill="hold" grpId="0" nodeType="withEffect">
                                  <p:stCondLst>
                                    <p:cond delay="0"/>
                                  </p:stCondLst>
                                  <p:childTnLst>
                                    <p:set>
                                      <p:cBhvr>
                                        <p:cTn id="205" dur="1" fill="hold">
                                          <p:stCondLst>
                                            <p:cond delay="0"/>
                                          </p:stCondLst>
                                        </p:cTn>
                                        <p:tgtEl>
                                          <p:spTgt spid="265"/>
                                        </p:tgtEl>
                                        <p:attrNameLst>
                                          <p:attrName>style.visibility</p:attrName>
                                        </p:attrNameLst>
                                      </p:cBhvr>
                                      <p:to>
                                        <p:strVal val="visible"/>
                                      </p:to>
                                    </p:set>
                                    <p:animEffect transition="in" filter="wheel(4)">
                                      <p:cBhvr>
                                        <p:cTn id="206" dur="500"/>
                                        <p:tgtEl>
                                          <p:spTgt spid="265"/>
                                        </p:tgtEl>
                                      </p:cBhvr>
                                    </p:animEffect>
                                  </p:childTnLst>
                                </p:cTn>
                              </p:par>
                            </p:childTnLst>
                          </p:cTn>
                        </p:par>
                        <p:par>
                          <p:cTn id="207" fill="hold">
                            <p:stCondLst>
                              <p:cond delay="17500"/>
                            </p:stCondLst>
                            <p:childTnLst>
                              <p:par>
                                <p:cTn id="208" presetID="2" presetClass="entr" presetSubtype="4" fill="hold" nodeType="afterEffect">
                                  <p:stCondLst>
                                    <p:cond delay="0"/>
                                  </p:stCondLst>
                                  <p:childTnLst>
                                    <p:set>
                                      <p:cBhvr>
                                        <p:cTn id="209" dur="1" fill="hold">
                                          <p:stCondLst>
                                            <p:cond delay="0"/>
                                          </p:stCondLst>
                                        </p:cTn>
                                        <p:tgtEl>
                                          <p:spTgt spid="280"/>
                                        </p:tgtEl>
                                        <p:attrNameLst>
                                          <p:attrName>style.visibility</p:attrName>
                                        </p:attrNameLst>
                                      </p:cBhvr>
                                      <p:to>
                                        <p:strVal val="visible"/>
                                      </p:to>
                                    </p:set>
                                    <p:anim calcmode="lin" valueType="num">
                                      <p:cBhvr additive="base">
                                        <p:cTn id="210" dur="500" fill="hold"/>
                                        <p:tgtEl>
                                          <p:spTgt spid="280"/>
                                        </p:tgtEl>
                                        <p:attrNameLst>
                                          <p:attrName>ppt_x</p:attrName>
                                        </p:attrNameLst>
                                      </p:cBhvr>
                                      <p:tavLst>
                                        <p:tav tm="0">
                                          <p:val>
                                            <p:strVal val="#ppt_x"/>
                                          </p:val>
                                        </p:tav>
                                        <p:tav tm="100000">
                                          <p:val>
                                            <p:strVal val="#ppt_x"/>
                                          </p:val>
                                        </p:tav>
                                      </p:tavLst>
                                    </p:anim>
                                    <p:anim calcmode="lin" valueType="num">
                                      <p:cBhvr additive="base">
                                        <p:cTn id="211" dur="500" fill="hold"/>
                                        <p:tgtEl>
                                          <p:spTgt spid="280"/>
                                        </p:tgtEl>
                                        <p:attrNameLst>
                                          <p:attrName>ppt_y</p:attrName>
                                        </p:attrNameLst>
                                      </p:cBhvr>
                                      <p:tavLst>
                                        <p:tav tm="0">
                                          <p:val>
                                            <p:strVal val="1+#ppt_h/2"/>
                                          </p:val>
                                        </p:tav>
                                        <p:tav tm="100000">
                                          <p:val>
                                            <p:strVal val="#ppt_y"/>
                                          </p:val>
                                        </p:tav>
                                      </p:tavLst>
                                    </p:anim>
                                  </p:childTnLst>
                                </p:cTn>
                              </p:par>
                            </p:childTnLst>
                          </p:cTn>
                        </p:par>
                        <p:par>
                          <p:cTn id="212" fill="hold">
                            <p:stCondLst>
                              <p:cond delay="18000"/>
                            </p:stCondLst>
                            <p:childTnLst>
                              <p:par>
                                <p:cTn id="213" presetID="22" presetClass="entr" presetSubtype="4" fill="hold" grpId="0" nodeType="afterEffect">
                                  <p:stCondLst>
                                    <p:cond delay="0"/>
                                  </p:stCondLst>
                                  <p:childTnLst>
                                    <p:set>
                                      <p:cBhvr>
                                        <p:cTn id="214" dur="1" fill="hold">
                                          <p:stCondLst>
                                            <p:cond delay="0"/>
                                          </p:stCondLst>
                                        </p:cTn>
                                        <p:tgtEl>
                                          <p:spTgt spid="286"/>
                                        </p:tgtEl>
                                        <p:attrNameLst>
                                          <p:attrName>style.visibility</p:attrName>
                                        </p:attrNameLst>
                                      </p:cBhvr>
                                      <p:to>
                                        <p:strVal val="visible"/>
                                      </p:to>
                                    </p:set>
                                    <p:animEffect transition="in" filter="wipe(down)">
                                      <p:cBhvr>
                                        <p:cTn id="215" dur="500"/>
                                        <p:tgtEl>
                                          <p:spTgt spid="286"/>
                                        </p:tgtEl>
                                      </p:cBhvr>
                                    </p:animEffect>
                                  </p:childTnLst>
                                </p:cTn>
                              </p:par>
                            </p:childTnLst>
                          </p:cTn>
                        </p:par>
                        <p:par>
                          <p:cTn id="216" fill="hold">
                            <p:stCondLst>
                              <p:cond delay="18500"/>
                            </p:stCondLst>
                            <p:childTnLst>
                              <p:par>
                                <p:cTn id="217" presetID="22" presetClass="entr" presetSubtype="4" fill="hold" grpId="0" nodeType="afterEffect">
                                  <p:stCondLst>
                                    <p:cond delay="0"/>
                                  </p:stCondLst>
                                  <p:childTnLst>
                                    <p:set>
                                      <p:cBhvr>
                                        <p:cTn id="218" dur="1" fill="hold">
                                          <p:stCondLst>
                                            <p:cond delay="0"/>
                                          </p:stCondLst>
                                        </p:cTn>
                                        <p:tgtEl>
                                          <p:spTgt spid="287"/>
                                        </p:tgtEl>
                                        <p:attrNameLst>
                                          <p:attrName>style.visibility</p:attrName>
                                        </p:attrNameLst>
                                      </p:cBhvr>
                                      <p:to>
                                        <p:strVal val="visible"/>
                                      </p:to>
                                    </p:set>
                                    <p:animEffect transition="in" filter="wipe(down)">
                                      <p:cBhvr>
                                        <p:cTn id="219" dur="500"/>
                                        <p:tgtEl>
                                          <p:spTgt spid="287"/>
                                        </p:tgtEl>
                                      </p:cBhvr>
                                    </p:animEffect>
                                  </p:childTnLst>
                                </p:cTn>
                              </p:par>
                            </p:childTnLst>
                          </p:cTn>
                        </p:par>
                        <p:par>
                          <p:cTn id="220" fill="hold">
                            <p:stCondLst>
                              <p:cond delay="19000"/>
                            </p:stCondLst>
                            <p:childTnLst>
                              <p:par>
                                <p:cTn id="221" presetID="22" presetClass="entr" presetSubtype="4" fill="hold" grpId="0" nodeType="afterEffect">
                                  <p:stCondLst>
                                    <p:cond delay="0"/>
                                  </p:stCondLst>
                                  <p:childTnLst>
                                    <p:set>
                                      <p:cBhvr>
                                        <p:cTn id="222" dur="1" fill="hold">
                                          <p:stCondLst>
                                            <p:cond delay="0"/>
                                          </p:stCondLst>
                                        </p:cTn>
                                        <p:tgtEl>
                                          <p:spTgt spid="289"/>
                                        </p:tgtEl>
                                        <p:attrNameLst>
                                          <p:attrName>style.visibility</p:attrName>
                                        </p:attrNameLst>
                                      </p:cBhvr>
                                      <p:to>
                                        <p:strVal val="visible"/>
                                      </p:to>
                                    </p:set>
                                    <p:animEffect transition="in" filter="wipe(down)">
                                      <p:cBhvr>
                                        <p:cTn id="223" dur="500"/>
                                        <p:tgtEl>
                                          <p:spTgt spid="289"/>
                                        </p:tgtEl>
                                      </p:cBhvr>
                                    </p:animEffect>
                                  </p:childTnLst>
                                </p:cTn>
                              </p:par>
                              <p:par>
                                <p:cTn id="224" presetID="22" presetClass="entr" presetSubtype="4" fill="hold" grpId="0" nodeType="withEffect">
                                  <p:stCondLst>
                                    <p:cond delay="0"/>
                                  </p:stCondLst>
                                  <p:childTnLst>
                                    <p:set>
                                      <p:cBhvr>
                                        <p:cTn id="225" dur="1" fill="hold">
                                          <p:stCondLst>
                                            <p:cond delay="0"/>
                                          </p:stCondLst>
                                        </p:cTn>
                                        <p:tgtEl>
                                          <p:spTgt spid="288"/>
                                        </p:tgtEl>
                                        <p:attrNameLst>
                                          <p:attrName>style.visibility</p:attrName>
                                        </p:attrNameLst>
                                      </p:cBhvr>
                                      <p:to>
                                        <p:strVal val="visible"/>
                                      </p:to>
                                    </p:set>
                                    <p:animEffect transition="in" filter="wipe(down)">
                                      <p:cBhvr>
                                        <p:cTn id="226" dur="500"/>
                                        <p:tgtEl>
                                          <p:spTgt spid="288"/>
                                        </p:tgtEl>
                                      </p:cBhvr>
                                    </p:animEffect>
                                  </p:childTnLst>
                                </p:cTn>
                              </p:par>
                              <p:par>
                                <p:cTn id="227" presetID="22" presetClass="entr" presetSubtype="4" fill="hold" grpId="0" nodeType="withEffect">
                                  <p:stCondLst>
                                    <p:cond delay="0"/>
                                  </p:stCondLst>
                                  <p:childTnLst>
                                    <p:set>
                                      <p:cBhvr>
                                        <p:cTn id="228" dur="1" fill="hold">
                                          <p:stCondLst>
                                            <p:cond delay="0"/>
                                          </p:stCondLst>
                                        </p:cTn>
                                        <p:tgtEl>
                                          <p:spTgt spid="290"/>
                                        </p:tgtEl>
                                        <p:attrNameLst>
                                          <p:attrName>style.visibility</p:attrName>
                                        </p:attrNameLst>
                                      </p:cBhvr>
                                      <p:to>
                                        <p:strVal val="visible"/>
                                      </p:to>
                                    </p:set>
                                    <p:animEffect transition="in" filter="wipe(down)">
                                      <p:cBhvr>
                                        <p:cTn id="229" dur="500"/>
                                        <p:tgtEl>
                                          <p:spTgt spid="290"/>
                                        </p:tgtEl>
                                      </p:cBhvr>
                                    </p:animEffect>
                                  </p:childTnLst>
                                </p:cTn>
                              </p:par>
                              <p:par>
                                <p:cTn id="230" presetID="22" presetClass="entr" presetSubtype="4" fill="hold" grpId="0" nodeType="withEffect">
                                  <p:stCondLst>
                                    <p:cond delay="0"/>
                                  </p:stCondLst>
                                  <p:childTnLst>
                                    <p:set>
                                      <p:cBhvr>
                                        <p:cTn id="231" dur="1" fill="hold">
                                          <p:stCondLst>
                                            <p:cond delay="0"/>
                                          </p:stCondLst>
                                        </p:cTn>
                                        <p:tgtEl>
                                          <p:spTgt spid="291"/>
                                        </p:tgtEl>
                                        <p:attrNameLst>
                                          <p:attrName>style.visibility</p:attrName>
                                        </p:attrNameLst>
                                      </p:cBhvr>
                                      <p:to>
                                        <p:strVal val="visible"/>
                                      </p:to>
                                    </p:set>
                                    <p:animEffect transition="in" filter="wipe(down)">
                                      <p:cBhvr>
                                        <p:cTn id="232" dur="500"/>
                                        <p:tgtEl>
                                          <p:spTgt spid="291"/>
                                        </p:tgtEl>
                                      </p:cBhvr>
                                    </p:animEffect>
                                  </p:childTnLst>
                                </p:cTn>
                              </p:par>
                            </p:childTnLst>
                          </p:cTn>
                        </p:par>
                        <p:par>
                          <p:cTn id="233" fill="hold">
                            <p:stCondLst>
                              <p:cond delay="19500"/>
                            </p:stCondLst>
                            <p:childTnLst>
                              <p:par>
                                <p:cTn id="234" presetID="2" presetClass="entr" presetSubtype="4" fill="hold" nodeType="afterEffect">
                                  <p:stCondLst>
                                    <p:cond delay="0"/>
                                  </p:stCondLst>
                                  <p:childTnLst>
                                    <p:set>
                                      <p:cBhvr>
                                        <p:cTn id="235" dur="1" fill="hold">
                                          <p:stCondLst>
                                            <p:cond delay="0"/>
                                          </p:stCondLst>
                                        </p:cTn>
                                        <p:tgtEl>
                                          <p:spTgt spid="281"/>
                                        </p:tgtEl>
                                        <p:attrNameLst>
                                          <p:attrName>style.visibility</p:attrName>
                                        </p:attrNameLst>
                                      </p:cBhvr>
                                      <p:to>
                                        <p:strVal val="visible"/>
                                      </p:to>
                                    </p:set>
                                    <p:anim calcmode="lin" valueType="num">
                                      <p:cBhvr additive="base">
                                        <p:cTn id="236" dur="500" fill="hold"/>
                                        <p:tgtEl>
                                          <p:spTgt spid="281"/>
                                        </p:tgtEl>
                                        <p:attrNameLst>
                                          <p:attrName>ppt_x</p:attrName>
                                        </p:attrNameLst>
                                      </p:cBhvr>
                                      <p:tavLst>
                                        <p:tav tm="0">
                                          <p:val>
                                            <p:strVal val="#ppt_x"/>
                                          </p:val>
                                        </p:tav>
                                        <p:tav tm="100000">
                                          <p:val>
                                            <p:strVal val="#ppt_x"/>
                                          </p:val>
                                        </p:tav>
                                      </p:tavLst>
                                    </p:anim>
                                    <p:anim calcmode="lin" valueType="num">
                                      <p:cBhvr additive="base">
                                        <p:cTn id="237" dur="500" fill="hold"/>
                                        <p:tgtEl>
                                          <p:spTgt spid="281"/>
                                        </p:tgtEl>
                                        <p:attrNameLst>
                                          <p:attrName>ppt_y</p:attrName>
                                        </p:attrNameLst>
                                      </p:cBhvr>
                                      <p:tavLst>
                                        <p:tav tm="0">
                                          <p:val>
                                            <p:strVal val="1+#ppt_h/2"/>
                                          </p:val>
                                        </p:tav>
                                        <p:tav tm="100000">
                                          <p:val>
                                            <p:strVal val="#ppt_y"/>
                                          </p:val>
                                        </p:tav>
                                      </p:tavLst>
                                    </p:anim>
                                  </p:childTnLst>
                                </p:cTn>
                              </p:par>
                            </p:childTnLst>
                          </p:cTn>
                        </p:par>
                        <p:par>
                          <p:cTn id="238" fill="hold">
                            <p:stCondLst>
                              <p:cond delay="20000"/>
                            </p:stCondLst>
                            <p:childTnLst>
                              <p:par>
                                <p:cTn id="239" presetID="22" presetClass="entr" presetSubtype="4" fill="hold" grpId="0" nodeType="afterEffect">
                                  <p:stCondLst>
                                    <p:cond delay="0"/>
                                  </p:stCondLst>
                                  <p:childTnLst>
                                    <p:set>
                                      <p:cBhvr>
                                        <p:cTn id="240" dur="1" fill="hold">
                                          <p:stCondLst>
                                            <p:cond delay="0"/>
                                          </p:stCondLst>
                                        </p:cTn>
                                        <p:tgtEl>
                                          <p:spTgt spid="293"/>
                                        </p:tgtEl>
                                        <p:attrNameLst>
                                          <p:attrName>style.visibility</p:attrName>
                                        </p:attrNameLst>
                                      </p:cBhvr>
                                      <p:to>
                                        <p:strVal val="visible"/>
                                      </p:to>
                                    </p:set>
                                    <p:animEffect transition="in" filter="wipe(down)">
                                      <p:cBhvr>
                                        <p:cTn id="241" dur="500"/>
                                        <p:tgtEl>
                                          <p:spTgt spid="293"/>
                                        </p:tgtEl>
                                      </p:cBhvr>
                                    </p:animEffect>
                                  </p:childTnLst>
                                </p:cTn>
                              </p:par>
                              <p:par>
                                <p:cTn id="242" presetID="22" presetClass="entr" presetSubtype="4" fill="hold" grpId="0" nodeType="withEffect">
                                  <p:stCondLst>
                                    <p:cond delay="0"/>
                                  </p:stCondLst>
                                  <p:childTnLst>
                                    <p:set>
                                      <p:cBhvr>
                                        <p:cTn id="243" dur="1" fill="hold">
                                          <p:stCondLst>
                                            <p:cond delay="0"/>
                                          </p:stCondLst>
                                        </p:cTn>
                                        <p:tgtEl>
                                          <p:spTgt spid="292"/>
                                        </p:tgtEl>
                                        <p:attrNameLst>
                                          <p:attrName>style.visibility</p:attrName>
                                        </p:attrNameLst>
                                      </p:cBhvr>
                                      <p:to>
                                        <p:strVal val="visible"/>
                                      </p:to>
                                    </p:set>
                                    <p:animEffect transition="in" filter="wipe(down)">
                                      <p:cBhvr>
                                        <p:cTn id="244" dur="500"/>
                                        <p:tgtEl>
                                          <p:spTgt spid="292"/>
                                        </p:tgtEl>
                                      </p:cBhvr>
                                    </p:animEffect>
                                  </p:childTnLst>
                                </p:cTn>
                              </p:par>
                              <p:par>
                                <p:cTn id="245" presetID="22" presetClass="entr" presetSubtype="4" fill="hold" grpId="0" nodeType="withEffect">
                                  <p:stCondLst>
                                    <p:cond delay="0"/>
                                  </p:stCondLst>
                                  <p:childTnLst>
                                    <p:set>
                                      <p:cBhvr>
                                        <p:cTn id="246" dur="1" fill="hold">
                                          <p:stCondLst>
                                            <p:cond delay="0"/>
                                          </p:stCondLst>
                                        </p:cTn>
                                        <p:tgtEl>
                                          <p:spTgt spid="294"/>
                                        </p:tgtEl>
                                        <p:attrNameLst>
                                          <p:attrName>style.visibility</p:attrName>
                                        </p:attrNameLst>
                                      </p:cBhvr>
                                      <p:to>
                                        <p:strVal val="visible"/>
                                      </p:to>
                                    </p:set>
                                    <p:animEffect transition="in" filter="wipe(down)">
                                      <p:cBhvr>
                                        <p:cTn id="247" dur="500"/>
                                        <p:tgtEl>
                                          <p:spTgt spid="294"/>
                                        </p:tgtEl>
                                      </p:cBhvr>
                                    </p:animEffect>
                                  </p:childTnLst>
                                </p:cTn>
                              </p:par>
                              <p:par>
                                <p:cTn id="248" presetID="22" presetClass="entr" presetSubtype="4" fill="hold" grpId="0" nodeType="withEffect">
                                  <p:stCondLst>
                                    <p:cond delay="0"/>
                                  </p:stCondLst>
                                  <p:childTnLst>
                                    <p:set>
                                      <p:cBhvr>
                                        <p:cTn id="249" dur="1" fill="hold">
                                          <p:stCondLst>
                                            <p:cond delay="0"/>
                                          </p:stCondLst>
                                        </p:cTn>
                                        <p:tgtEl>
                                          <p:spTgt spid="295"/>
                                        </p:tgtEl>
                                        <p:attrNameLst>
                                          <p:attrName>style.visibility</p:attrName>
                                        </p:attrNameLst>
                                      </p:cBhvr>
                                      <p:to>
                                        <p:strVal val="visible"/>
                                      </p:to>
                                    </p:set>
                                    <p:animEffect transition="in" filter="wipe(down)">
                                      <p:cBhvr>
                                        <p:cTn id="250" dur="500"/>
                                        <p:tgtEl>
                                          <p:spTgt spid="295"/>
                                        </p:tgtEl>
                                      </p:cBhvr>
                                    </p:animEffect>
                                  </p:childTnLst>
                                </p:cTn>
                              </p:par>
                              <p:par>
                                <p:cTn id="251" presetID="22" presetClass="entr" presetSubtype="4" fill="hold" grpId="0" nodeType="withEffect">
                                  <p:stCondLst>
                                    <p:cond delay="0"/>
                                  </p:stCondLst>
                                  <p:childTnLst>
                                    <p:set>
                                      <p:cBhvr>
                                        <p:cTn id="252" dur="1" fill="hold">
                                          <p:stCondLst>
                                            <p:cond delay="0"/>
                                          </p:stCondLst>
                                        </p:cTn>
                                        <p:tgtEl>
                                          <p:spTgt spid="296"/>
                                        </p:tgtEl>
                                        <p:attrNameLst>
                                          <p:attrName>style.visibility</p:attrName>
                                        </p:attrNameLst>
                                      </p:cBhvr>
                                      <p:to>
                                        <p:strVal val="visible"/>
                                      </p:to>
                                    </p:set>
                                    <p:animEffect transition="in" filter="wipe(down)">
                                      <p:cBhvr>
                                        <p:cTn id="253" dur="500"/>
                                        <p:tgtEl>
                                          <p:spTgt spid="296"/>
                                        </p:tgtEl>
                                      </p:cBhvr>
                                    </p:animEffect>
                                  </p:childTnLst>
                                </p:cTn>
                              </p:par>
                              <p:par>
                                <p:cTn id="254" presetID="22" presetClass="entr" presetSubtype="4" fill="hold" grpId="0" nodeType="withEffect">
                                  <p:stCondLst>
                                    <p:cond delay="0"/>
                                  </p:stCondLst>
                                  <p:childTnLst>
                                    <p:set>
                                      <p:cBhvr>
                                        <p:cTn id="255" dur="1" fill="hold">
                                          <p:stCondLst>
                                            <p:cond delay="0"/>
                                          </p:stCondLst>
                                        </p:cTn>
                                        <p:tgtEl>
                                          <p:spTgt spid="297"/>
                                        </p:tgtEl>
                                        <p:attrNameLst>
                                          <p:attrName>style.visibility</p:attrName>
                                        </p:attrNameLst>
                                      </p:cBhvr>
                                      <p:to>
                                        <p:strVal val="visible"/>
                                      </p:to>
                                    </p:set>
                                    <p:animEffect transition="in" filter="wipe(down)">
                                      <p:cBhvr>
                                        <p:cTn id="256" dur="500"/>
                                        <p:tgtEl>
                                          <p:spTgt spid="297"/>
                                        </p:tgtEl>
                                      </p:cBhvr>
                                    </p:animEffect>
                                  </p:childTnLst>
                                </p:cTn>
                              </p:par>
                            </p:childTnLst>
                          </p:cTn>
                        </p:par>
                        <p:par>
                          <p:cTn id="257" fill="hold">
                            <p:stCondLst>
                              <p:cond delay="20500"/>
                            </p:stCondLst>
                            <p:childTnLst>
                              <p:par>
                                <p:cTn id="258" presetID="18" presetClass="entr" presetSubtype="12" fill="hold" grpId="0" nodeType="afterEffect">
                                  <p:stCondLst>
                                    <p:cond delay="0"/>
                                  </p:stCondLst>
                                  <p:childTnLst>
                                    <p:set>
                                      <p:cBhvr>
                                        <p:cTn id="259" dur="1" fill="hold">
                                          <p:stCondLst>
                                            <p:cond delay="0"/>
                                          </p:stCondLst>
                                        </p:cTn>
                                        <p:tgtEl>
                                          <p:spTgt spid="298"/>
                                        </p:tgtEl>
                                        <p:attrNameLst>
                                          <p:attrName>style.visibility</p:attrName>
                                        </p:attrNameLst>
                                      </p:cBhvr>
                                      <p:to>
                                        <p:strVal val="visible"/>
                                      </p:to>
                                    </p:set>
                                    <p:animEffect transition="in" filter="strips(downLeft)">
                                      <p:cBhvr>
                                        <p:cTn id="260" dur="500"/>
                                        <p:tgtEl>
                                          <p:spTgt spid="298"/>
                                        </p:tgtEl>
                                      </p:cBhvr>
                                    </p:animEffect>
                                  </p:childTnLst>
                                </p:cTn>
                              </p:par>
                            </p:childTnLst>
                          </p:cTn>
                        </p:par>
                        <p:par>
                          <p:cTn id="261" fill="hold">
                            <p:stCondLst>
                              <p:cond delay="21000"/>
                            </p:stCondLst>
                            <p:childTnLst>
                              <p:par>
                                <p:cTn id="262" presetID="18" presetClass="entr" presetSubtype="12" fill="hold" grpId="0" nodeType="afterEffect">
                                  <p:stCondLst>
                                    <p:cond delay="0"/>
                                  </p:stCondLst>
                                  <p:childTnLst>
                                    <p:set>
                                      <p:cBhvr>
                                        <p:cTn id="263" dur="1" fill="hold">
                                          <p:stCondLst>
                                            <p:cond delay="0"/>
                                          </p:stCondLst>
                                        </p:cTn>
                                        <p:tgtEl>
                                          <p:spTgt spid="299"/>
                                        </p:tgtEl>
                                        <p:attrNameLst>
                                          <p:attrName>style.visibility</p:attrName>
                                        </p:attrNameLst>
                                      </p:cBhvr>
                                      <p:to>
                                        <p:strVal val="visible"/>
                                      </p:to>
                                    </p:set>
                                    <p:animEffect transition="in" filter="strips(downLeft)">
                                      <p:cBhvr>
                                        <p:cTn id="264" dur="500"/>
                                        <p:tgtEl>
                                          <p:spTgt spid="299"/>
                                        </p:tgtEl>
                                      </p:cBhvr>
                                    </p:animEffect>
                                  </p:childTnLst>
                                </p:cTn>
                              </p:par>
                            </p:childTnLst>
                          </p:cTn>
                        </p:par>
                        <p:par>
                          <p:cTn id="265" fill="hold">
                            <p:stCondLst>
                              <p:cond delay="21500"/>
                            </p:stCondLst>
                            <p:childTnLst>
                              <p:par>
                                <p:cTn id="266" presetID="18" presetClass="entr" presetSubtype="12" fill="hold" grpId="0" nodeType="afterEffect">
                                  <p:stCondLst>
                                    <p:cond delay="0"/>
                                  </p:stCondLst>
                                  <p:childTnLst>
                                    <p:set>
                                      <p:cBhvr>
                                        <p:cTn id="267" dur="1" fill="hold">
                                          <p:stCondLst>
                                            <p:cond delay="0"/>
                                          </p:stCondLst>
                                        </p:cTn>
                                        <p:tgtEl>
                                          <p:spTgt spid="300"/>
                                        </p:tgtEl>
                                        <p:attrNameLst>
                                          <p:attrName>style.visibility</p:attrName>
                                        </p:attrNameLst>
                                      </p:cBhvr>
                                      <p:to>
                                        <p:strVal val="visible"/>
                                      </p:to>
                                    </p:set>
                                    <p:animEffect transition="in" filter="strips(downLeft)">
                                      <p:cBhvr>
                                        <p:cTn id="268" dur="500"/>
                                        <p:tgtEl>
                                          <p:spTgt spid="300"/>
                                        </p:tgtEl>
                                      </p:cBhvr>
                                    </p:animEffect>
                                  </p:childTnLst>
                                </p:cTn>
                              </p:par>
                            </p:childTnLst>
                          </p:cTn>
                        </p:par>
                        <p:par>
                          <p:cTn id="269" fill="hold">
                            <p:stCondLst>
                              <p:cond delay="22000"/>
                            </p:stCondLst>
                            <p:childTnLst>
                              <p:par>
                                <p:cTn id="270" presetID="18" presetClass="entr" presetSubtype="12" fill="hold" grpId="0" nodeType="afterEffect">
                                  <p:stCondLst>
                                    <p:cond delay="0"/>
                                  </p:stCondLst>
                                  <p:childTnLst>
                                    <p:set>
                                      <p:cBhvr>
                                        <p:cTn id="271" dur="1" fill="hold">
                                          <p:stCondLst>
                                            <p:cond delay="0"/>
                                          </p:stCondLst>
                                        </p:cTn>
                                        <p:tgtEl>
                                          <p:spTgt spid="301"/>
                                        </p:tgtEl>
                                        <p:attrNameLst>
                                          <p:attrName>style.visibility</p:attrName>
                                        </p:attrNameLst>
                                      </p:cBhvr>
                                      <p:to>
                                        <p:strVal val="visible"/>
                                      </p:to>
                                    </p:set>
                                    <p:animEffect transition="in" filter="strips(downLeft)">
                                      <p:cBhvr>
                                        <p:cTn id="272" dur="500"/>
                                        <p:tgtEl>
                                          <p:spTgt spid="301"/>
                                        </p:tgtEl>
                                      </p:cBhvr>
                                    </p:animEffect>
                                  </p:childTnLst>
                                </p:cTn>
                              </p:par>
                            </p:childTnLst>
                          </p:cTn>
                        </p:par>
                        <p:par>
                          <p:cTn id="273" fill="hold">
                            <p:stCondLst>
                              <p:cond delay="22500"/>
                            </p:stCondLst>
                            <p:childTnLst>
                              <p:par>
                                <p:cTn id="274" presetID="18" presetClass="exit" presetSubtype="12" fill="hold" grpId="1" nodeType="afterEffect">
                                  <p:stCondLst>
                                    <p:cond delay="0"/>
                                  </p:stCondLst>
                                  <p:childTnLst>
                                    <p:animEffect transition="out" filter="strips(downLeft)">
                                      <p:cBhvr>
                                        <p:cTn id="275" dur="500"/>
                                        <p:tgtEl>
                                          <p:spTgt spid="298"/>
                                        </p:tgtEl>
                                      </p:cBhvr>
                                    </p:animEffect>
                                    <p:set>
                                      <p:cBhvr>
                                        <p:cTn id="276" dur="1" fill="hold">
                                          <p:stCondLst>
                                            <p:cond delay="499"/>
                                          </p:stCondLst>
                                        </p:cTn>
                                        <p:tgtEl>
                                          <p:spTgt spid="298"/>
                                        </p:tgtEl>
                                        <p:attrNameLst>
                                          <p:attrName>style.visibility</p:attrName>
                                        </p:attrNameLst>
                                      </p:cBhvr>
                                      <p:to>
                                        <p:strVal val="hidden"/>
                                      </p:to>
                                    </p:set>
                                  </p:childTnLst>
                                </p:cTn>
                              </p:par>
                            </p:childTnLst>
                          </p:cTn>
                        </p:par>
                        <p:par>
                          <p:cTn id="277" fill="hold">
                            <p:stCondLst>
                              <p:cond delay="23000"/>
                            </p:stCondLst>
                            <p:childTnLst>
                              <p:par>
                                <p:cTn id="278" presetID="18" presetClass="exit" presetSubtype="12" fill="hold" grpId="1" nodeType="afterEffect">
                                  <p:stCondLst>
                                    <p:cond delay="0"/>
                                  </p:stCondLst>
                                  <p:childTnLst>
                                    <p:animEffect transition="out" filter="strips(downLeft)">
                                      <p:cBhvr>
                                        <p:cTn id="279" dur="500"/>
                                        <p:tgtEl>
                                          <p:spTgt spid="299"/>
                                        </p:tgtEl>
                                      </p:cBhvr>
                                    </p:animEffect>
                                    <p:set>
                                      <p:cBhvr>
                                        <p:cTn id="280" dur="1" fill="hold">
                                          <p:stCondLst>
                                            <p:cond delay="499"/>
                                          </p:stCondLst>
                                        </p:cTn>
                                        <p:tgtEl>
                                          <p:spTgt spid="2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4" grpId="0" animBg="1"/>
      <p:bldP spid="215" grpId="0" animBg="1"/>
      <p:bldP spid="232" grpId="0" animBg="1"/>
      <p:bldP spid="233" grpId="0" animBg="1"/>
      <p:bldP spid="234" grpId="0" animBg="1"/>
      <p:bldP spid="235"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8" grpId="1" animBg="1"/>
      <p:bldP spid="299" grpId="0" animBg="1"/>
      <p:bldP spid="299" grpId="1" animBg="1"/>
      <p:bldP spid="300" grpId="0" animBg="1"/>
      <p:bldP spid="301" grpId="0" animBg="1"/>
      <p:bldP spid="30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矩形 224"/>
          <p:cNvSpPr/>
          <p:nvPr/>
        </p:nvSpPr>
        <p:spPr>
          <a:xfrm>
            <a:off x="1223766" y="678778"/>
            <a:ext cx="9635651" cy="5535386"/>
          </a:xfrm>
          <a:prstGeom prst="rect">
            <a:avLst/>
          </a:prstGeom>
          <a:solidFill>
            <a:srgbClr val="00B0F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6" name="Picture 3"/>
          <p:cNvPicPr>
            <a:picLocks noChangeAspect="1" noChangeArrowheads="1"/>
          </p:cNvPicPr>
          <p:nvPr/>
        </p:nvPicPr>
        <p:blipFill>
          <a:blip r:embed="rId3" cstate="print"/>
          <a:srcRect/>
          <a:stretch>
            <a:fillRect/>
          </a:stretch>
        </p:blipFill>
        <p:spPr bwMode="auto">
          <a:xfrm>
            <a:off x="1546653" y="1342361"/>
            <a:ext cx="2826738" cy="4189833"/>
          </a:xfrm>
          <a:prstGeom prst="rect">
            <a:avLst/>
          </a:prstGeom>
          <a:noFill/>
          <a:ln w="9525">
            <a:noFill/>
            <a:miter lim="800000"/>
            <a:headEnd/>
            <a:tailEnd/>
          </a:ln>
        </p:spPr>
      </p:pic>
      <p:pic>
        <p:nvPicPr>
          <p:cNvPr id="227" name="图片 226" descr="605269574764791611"/>
          <p:cNvPicPr>
            <a:picLocks noChangeAspect="1"/>
          </p:cNvPicPr>
          <p:nvPr/>
        </p:nvPicPr>
        <p:blipFill>
          <a:blip r:embed="rId4" cstate="print"/>
          <a:srcRect r="5037"/>
          <a:stretch>
            <a:fillRect/>
          </a:stretch>
        </p:blipFill>
        <p:spPr>
          <a:xfrm>
            <a:off x="4533833" y="1335659"/>
            <a:ext cx="2996515" cy="4207294"/>
          </a:xfrm>
          <a:prstGeom prst="rect">
            <a:avLst/>
          </a:prstGeom>
        </p:spPr>
      </p:pic>
      <p:pic>
        <p:nvPicPr>
          <p:cNvPr id="228" name="图片 227" descr="山东菏泽中达逸景广场3"/>
          <p:cNvPicPr>
            <a:picLocks noChangeAspect="1"/>
          </p:cNvPicPr>
          <p:nvPr/>
        </p:nvPicPr>
        <p:blipFill>
          <a:blip r:embed="rId5" cstate="print"/>
          <a:stretch>
            <a:fillRect/>
          </a:stretch>
        </p:blipFill>
        <p:spPr>
          <a:xfrm flipH="1">
            <a:off x="7658206" y="1355459"/>
            <a:ext cx="2848974" cy="4152454"/>
          </a:xfrm>
          <a:prstGeom prst="rect">
            <a:avLst/>
          </a:prstGeom>
        </p:spPr>
      </p:pic>
      <p:sp>
        <p:nvSpPr>
          <p:cNvPr id="229" name="TextBox 228"/>
          <p:cNvSpPr txBox="1"/>
          <p:nvPr/>
        </p:nvSpPr>
        <p:spPr>
          <a:xfrm>
            <a:off x="1861073" y="5669279"/>
            <a:ext cx="2248348" cy="369332"/>
          </a:xfrm>
          <a:prstGeom prst="rect">
            <a:avLst/>
          </a:prstGeom>
          <a:noFill/>
        </p:spPr>
        <p:txBody>
          <a:bodyPr wrap="square" rtlCol="0">
            <a:spAutoFit/>
          </a:bodyPr>
          <a:lstStyle/>
          <a:p>
            <a:pPr algn="ctr"/>
            <a:r>
              <a:rPr lang="zh-CN" altLang="en-US" dirty="0" smtClean="0"/>
              <a:t>安装横向金属构架</a:t>
            </a:r>
            <a:endParaRPr lang="zh-CN" altLang="en-US" dirty="0"/>
          </a:p>
        </p:txBody>
      </p:sp>
      <p:sp>
        <p:nvSpPr>
          <p:cNvPr id="230" name="TextBox 229"/>
          <p:cNvSpPr txBox="1"/>
          <p:nvPr/>
        </p:nvSpPr>
        <p:spPr>
          <a:xfrm>
            <a:off x="4799704" y="5649556"/>
            <a:ext cx="2248348" cy="369332"/>
          </a:xfrm>
          <a:prstGeom prst="rect">
            <a:avLst/>
          </a:prstGeom>
          <a:noFill/>
        </p:spPr>
        <p:txBody>
          <a:bodyPr wrap="square" rtlCol="0">
            <a:spAutoFit/>
          </a:bodyPr>
          <a:lstStyle/>
          <a:p>
            <a:pPr algn="ctr"/>
            <a:r>
              <a:rPr lang="zh-CN" altLang="en-US" dirty="0" smtClean="0"/>
              <a:t>铺装岩棉板</a:t>
            </a:r>
            <a:endParaRPr lang="zh-CN" altLang="en-US" dirty="0"/>
          </a:p>
        </p:txBody>
      </p:sp>
      <p:sp>
        <p:nvSpPr>
          <p:cNvPr id="231" name="TextBox 230"/>
          <p:cNvSpPr txBox="1"/>
          <p:nvPr/>
        </p:nvSpPr>
        <p:spPr>
          <a:xfrm>
            <a:off x="8039551" y="5619075"/>
            <a:ext cx="2248348" cy="369332"/>
          </a:xfrm>
          <a:prstGeom prst="rect">
            <a:avLst/>
          </a:prstGeom>
          <a:noFill/>
        </p:spPr>
        <p:txBody>
          <a:bodyPr wrap="square" rtlCol="0">
            <a:spAutoFit/>
          </a:bodyPr>
          <a:lstStyle/>
          <a:p>
            <a:pPr algn="ctr"/>
            <a:r>
              <a:rPr lang="zh-CN" altLang="en-US" dirty="0" smtClean="0"/>
              <a:t>安装背筋装饰板</a:t>
            </a:r>
            <a:endParaRPr lang="zh-CN" altLang="en-US" dirty="0"/>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50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2717800" y="673100"/>
            <a:ext cx="2400300" cy="769441"/>
          </a:xfrm>
          <a:prstGeom prst="rect">
            <a:avLst/>
          </a:prstGeom>
          <a:noFill/>
        </p:spPr>
        <p:txBody>
          <a:bodyPr wrap="square" rtlCol="0">
            <a:spAutoFit/>
          </a:bodyPr>
          <a:lstStyle/>
          <a:p>
            <a:pPr algn="ctr"/>
            <a:r>
              <a:rPr lang="zh-CN" altLang="en-US" sz="4400" b="1" dirty="0" smtClean="0"/>
              <a:t>安全</a:t>
            </a:r>
            <a:endParaRPr lang="zh-CN" altLang="en-US" sz="4400" b="1" dirty="0"/>
          </a:p>
        </p:txBody>
      </p:sp>
      <p:sp>
        <p:nvSpPr>
          <p:cNvPr id="49" name="TextBox 48"/>
          <p:cNvSpPr txBox="1"/>
          <p:nvPr/>
        </p:nvSpPr>
        <p:spPr>
          <a:xfrm>
            <a:off x="7061200" y="647700"/>
            <a:ext cx="2400300" cy="769441"/>
          </a:xfrm>
          <a:prstGeom prst="rect">
            <a:avLst/>
          </a:prstGeom>
          <a:noFill/>
        </p:spPr>
        <p:txBody>
          <a:bodyPr wrap="square" rtlCol="0">
            <a:spAutoFit/>
          </a:bodyPr>
          <a:lstStyle/>
          <a:p>
            <a:pPr algn="ctr"/>
            <a:r>
              <a:rPr lang="zh-CN" altLang="en-US" sz="4400" b="1" dirty="0" smtClean="0"/>
              <a:t>高度</a:t>
            </a:r>
            <a:endParaRPr lang="zh-CN" altLang="en-US" sz="4400" b="1" dirty="0"/>
          </a:p>
        </p:txBody>
      </p:sp>
      <p:sp>
        <p:nvSpPr>
          <p:cNvPr id="51" name="TextBox 50"/>
          <p:cNvSpPr txBox="1"/>
          <p:nvPr/>
        </p:nvSpPr>
        <p:spPr>
          <a:xfrm>
            <a:off x="2692400" y="3670300"/>
            <a:ext cx="2400300" cy="769441"/>
          </a:xfrm>
          <a:prstGeom prst="rect">
            <a:avLst/>
          </a:prstGeom>
          <a:noFill/>
        </p:spPr>
        <p:txBody>
          <a:bodyPr wrap="square" rtlCol="0">
            <a:spAutoFit/>
          </a:bodyPr>
          <a:lstStyle/>
          <a:p>
            <a:pPr algn="ctr"/>
            <a:r>
              <a:rPr lang="zh-CN" altLang="en-US" sz="4400" b="1" dirty="0" smtClean="0"/>
              <a:t>简、短</a:t>
            </a:r>
            <a:endParaRPr lang="zh-CN" altLang="en-US" sz="4400" b="1" dirty="0"/>
          </a:p>
        </p:txBody>
      </p:sp>
      <p:sp>
        <p:nvSpPr>
          <p:cNvPr id="55" name="TextBox 54"/>
          <p:cNvSpPr txBox="1"/>
          <p:nvPr/>
        </p:nvSpPr>
        <p:spPr>
          <a:xfrm>
            <a:off x="7061200" y="3670300"/>
            <a:ext cx="2400300" cy="769441"/>
          </a:xfrm>
          <a:prstGeom prst="rect">
            <a:avLst/>
          </a:prstGeom>
          <a:noFill/>
        </p:spPr>
        <p:txBody>
          <a:bodyPr wrap="square" rtlCol="0">
            <a:spAutoFit/>
          </a:bodyPr>
          <a:lstStyle/>
          <a:p>
            <a:pPr algn="ctr"/>
            <a:r>
              <a:rPr lang="zh-CN" altLang="en-US" sz="4400" b="1" dirty="0" smtClean="0"/>
              <a:t>广泛</a:t>
            </a:r>
            <a:endParaRPr lang="zh-CN" altLang="en-US" sz="4400" b="1" dirty="0"/>
          </a:p>
        </p:txBody>
      </p:sp>
      <p:sp>
        <p:nvSpPr>
          <p:cNvPr id="56" name="圆角矩形 55"/>
          <p:cNvSpPr/>
          <p:nvPr/>
        </p:nvSpPr>
        <p:spPr>
          <a:xfrm>
            <a:off x="2260600" y="1447800"/>
            <a:ext cx="3200400" cy="16637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solidFill>
                  <a:schemeClr val="tx1"/>
                </a:solidFill>
              </a:rPr>
              <a:t>不燃（</a:t>
            </a:r>
            <a:r>
              <a:rPr lang="en-US" altLang="zh-CN" sz="2400" dirty="0" smtClean="0">
                <a:solidFill>
                  <a:schemeClr val="tx1"/>
                </a:solidFill>
              </a:rPr>
              <a:t>A</a:t>
            </a:r>
            <a:r>
              <a:rPr lang="zh-CN" altLang="en-US" sz="2400" dirty="0" smtClean="0">
                <a:solidFill>
                  <a:schemeClr val="tx1"/>
                </a:solidFill>
              </a:rPr>
              <a:t>级）</a:t>
            </a:r>
            <a:endParaRPr lang="en-US" altLang="zh-CN" sz="2400" dirty="0" smtClean="0">
              <a:solidFill>
                <a:schemeClr val="tx1"/>
              </a:solidFill>
            </a:endParaRPr>
          </a:p>
          <a:p>
            <a:pPr algn="ctr"/>
            <a:r>
              <a:rPr lang="zh-CN" altLang="en-US" sz="2400" dirty="0" smtClean="0">
                <a:solidFill>
                  <a:schemeClr val="tx1"/>
                </a:solidFill>
              </a:rPr>
              <a:t>保温层不受力</a:t>
            </a:r>
            <a:endParaRPr lang="zh-CN" altLang="en-US" sz="2400" dirty="0">
              <a:solidFill>
                <a:schemeClr val="tx1"/>
              </a:solidFill>
            </a:endParaRPr>
          </a:p>
        </p:txBody>
      </p:sp>
      <p:sp>
        <p:nvSpPr>
          <p:cNvPr id="57" name="圆角矩形 56"/>
          <p:cNvSpPr/>
          <p:nvPr/>
        </p:nvSpPr>
        <p:spPr>
          <a:xfrm>
            <a:off x="6629400" y="1409700"/>
            <a:ext cx="3200400" cy="16637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solidFill>
                  <a:schemeClr val="tx1"/>
                </a:solidFill>
              </a:rPr>
              <a:t>可用到</a:t>
            </a:r>
            <a:r>
              <a:rPr lang="en-US" altLang="zh-CN" sz="2400" dirty="0" smtClean="0">
                <a:solidFill>
                  <a:schemeClr val="tx1"/>
                </a:solidFill>
              </a:rPr>
              <a:t>100</a:t>
            </a:r>
            <a:r>
              <a:rPr lang="zh-CN" altLang="en-US" sz="2400" dirty="0" smtClean="0">
                <a:solidFill>
                  <a:schemeClr val="tx1"/>
                </a:solidFill>
              </a:rPr>
              <a:t>米</a:t>
            </a:r>
            <a:endParaRPr lang="en-US" altLang="zh-CN" sz="2400" dirty="0" smtClean="0">
              <a:solidFill>
                <a:schemeClr val="tx1"/>
              </a:solidFill>
            </a:endParaRPr>
          </a:p>
          <a:p>
            <a:pPr algn="ctr"/>
            <a:r>
              <a:rPr lang="zh-CN" altLang="en-US" sz="2400" dirty="0" smtClean="0">
                <a:solidFill>
                  <a:schemeClr val="tx1"/>
                </a:solidFill>
              </a:rPr>
              <a:t>大于</a:t>
            </a:r>
            <a:r>
              <a:rPr lang="en-US" altLang="zh-CN" sz="2400" dirty="0" smtClean="0">
                <a:solidFill>
                  <a:schemeClr val="tx1"/>
                </a:solidFill>
              </a:rPr>
              <a:t>100</a:t>
            </a:r>
            <a:r>
              <a:rPr lang="zh-CN" altLang="en-US" sz="2400" dirty="0" smtClean="0">
                <a:solidFill>
                  <a:schemeClr val="tx1"/>
                </a:solidFill>
              </a:rPr>
              <a:t>米专项论证</a:t>
            </a:r>
            <a:endParaRPr lang="zh-CN" altLang="en-US" sz="2400" dirty="0">
              <a:solidFill>
                <a:schemeClr val="tx1"/>
              </a:solidFill>
            </a:endParaRPr>
          </a:p>
        </p:txBody>
      </p:sp>
      <p:sp>
        <p:nvSpPr>
          <p:cNvPr id="58" name="圆角矩形 57"/>
          <p:cNvSpPr/>
          <p:nvPr/>
        </p:nvSpPr>
        <p:spPr>
          <a:xfrm>
            <a:off x="2260600" y="4432300"/>
            <a:ext cx="3175000" cy="17018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solidFill>
                  <a:schemeClr val="tx1"/>
                </a:solidFill>
              </a:rPr>
              <a:t>基层处理少</a:t>
            </a:r>
            <a:endParaRPr lang="en-US" altLang="zh-CN" sz="2400" dirty="0" smtClean="0">
              <a:solidFill>
                <a:schemeClr val="tx1"/>
              </a:solidFill>
            </a:endParaRPr>
          </a:p>
          <a:p>
            <a:pPr algn="ctr"/>
            <a:r>
              <a:rPr lang="zh-CN" altLang="en-US" sz="2400" dirty="0" smtClean="0">
                <a:solidFill>
                  <a:schemeClr val="tx1"/>
                </a:solidFill>
              </a:rPr>
              <a:t>施工工序少</a:t>
            </a:r>
            <a:endParaRPr lang="en-US" altLang="zh-CN" sz="2400" dirty="0" smtClean="0">
              <a:solidFill>
                <a:schemeClr val="tx1"/>
              </a:solidFill>
            </a:endParaRPr>
          </a:p>
          <a:p>
            <a:pPr algn="ctr"/>
            <a:r>
              <a:rPr lang="zh-CN" altLang="en-US" sz="2400" dirty="0" smtClean="0">
                <a:solidFill>
                  <a:schemeClr val="tx1"/>
                </a:solidFill>
              </a:rPr>
              <a:t>气候影响小</a:t>
            </a:r>
            <a:endParaRPr lang="en-US" altLang="zh-CN" sz="2400" dirty="0" smtClean="0">
              <a:solidFill>
                <a:schemeClr val="tx1"/>
              </a:solidFill>
            </a:endParaRPr>
          </a:p>
          <a:p>
            <a:pPr algn="ctr"/>
            <a:r>
              <a:rPr lang="zh-CN" altLang="en-US" sz="2400" dirty="0" smtClean="0">
                <a:solidFill>
                  <a:schemeClr val="tx1"/>
                </a:solidFill>
              </a:rPr>
              <a:t>吊篮独立施工</a:t>
            </a:r>
            <a:endParaRPr lang="en-US" altLang="zh-CN" sz="2400" dirty="0" smtClean="0">
              <a:solidFill>
                <a:schemeClr val="tx1"/>
              </a:solidFill>
            </a:endParaRPr>
          </a:p>
        </p:txBody>
      </p:sp>
      <p:sp>
        <p:nvSpPr>
          <p:cNvPr id="59" name="圆角矩形 58"/>
          <p:cNvSpPr/>
          <p:nvPr/>
        </p:nvSpPr>
        <p:spPr>
          <a:xfrm>
            <a:off x="6578600" y="4457700"/>
            <a:ext cx="3302000" cy="17018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solidFill>
                  <a:schemeClr val="tx1"/>
                </a:solidFill>
              </a:rPr>
              <a:t>学校、医院、办公楼</a:t>
            </a:r>
            <a:endParaRPr lang="en-US" altLang="zh-CN" sz="2400" dirty="0" smtClean="0">
              <a:solidFill>
                <a:schemeClr val="tx1"/>
              </a:solidFill>
            </a:endParaRPr>
          </a:p>
          <a:p>
            <a:pPr algn="ctr"/>
            <a:r>
              <a:rPr lang="zh-CN" altLang="en-US" sz="2400" dirty="0" smtClean="0">
                <a:solidFill>
                  <a:schemeClr val="tx1"/>
                </a:solidFill>
              </a:rPr>
              <a:t>装配式建筑</a:t>
            </a:r>
            <a:endParaRPr lang="en-US" altLang="zh-CN" sz="2400" dirty="0" smtClean="0">
              <a:solidFill>
                <a:schemeClr val="tx1"/>
              </a:solidFill>
            </a:endParaRPr>
          </a:p>
          <a:p>
            <a:pPr algn="ctr"/>
            <a:r>
              <a:rPr lang="zh-CN" altLang="en-US" sz="2400" dirty="0" smtClean="0">
                <a:solidFill>
                  <a:schemeClr val="tx1"/>
                </a:solidFill>
              </a:rPr>
              <a:t>既有建筑改造</a:t>
            </a:r>
            <a:endParaRPr lang="en-US" altLang="zh-CN" sz="2400" dirty="0" smtClean="0">
              <a:solidFill>
                <a:schemeClr val="tx1"/>
              </a:solidFill>
            </a:endParaRPr>
          </a:p>
          <a:p>
            <a:pPr algn="ctr"/>
            <a:r>
              <a:rPr lang="zh-CN" altLang="en-US" sz="2400" dirty="0" smtClean="0">
                <a:solidFill>
                  <a:schemeClr val="tx1"/>
                </a:solidFill>
              </a:rPr>
              <a:t>超低能耗建筑</a:t>
            </a:r>
            <a:endParaRPr lang="en-US" altLang="zh-CN" sz="2400" dirty="0" smtClean="0">
              <a:solidFill>
                <a:schemeClr val="tx1"/>
              </a:solidFill>
            </a:endParaRP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50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p:cNvSpPr txBox="1"/>
          <p:nvPr/>
        </p:nvSpPr>
        <p:spPr>
          <a:xfrm>
            <a:off x="3492500" y="508000"/>
            <a:ext cx="5321300" cy="523220"/>
          </a:xfrm>
          <a:prstGeom prst="rect">
            <a:avLst/>
          </a:prstGeom>
          <a:noFill/>
        </p:spPr>
        <p:txBody>
          <a:bodyPr wrap="square" rtlCol="0">
            <a:spAutoFit/>
          </a:bodyPr>
          <a:lstStyle/>
          <a:p>
            <a:r>
              <a:rPr lang="en-US" altLang="zh-CN" sz="2800" b="1" dirty="0" smtClean="0"/>
              <a:t>PC</a:t>
            </a:r>
            <a:r>
              <a:rPr lang="zh-CN" altLang="en-US" sz="2800" b="1" dirty="0" smtClean="0"/>
              <a:t>结构装配式建筑外围护墙板</a:t>
            </a:r>
            <a:endParaRPr lang="zh-CN" altLang="en-US" sz="2800" b="1" dirty="0"/>
          </a:p>
        </p:txBody>
      </p:sp>
      <p:sp>
        <p:nvSpPr>
          <p:cNvPr id="71" name="TextBox 70"/>
          <p:cNvSpPr txBox="1"/>
          <p:nvPr/>
        </p:nvSpPr>
        <p:spPr>
          <a:xfrm>
            <a:off x="406400" y="4508500"/>
            <a:ext cx="6413500" cy="400110"/>
          </a:xfrm>
          <a:prstGeom prst="rect">
            <a:avLst/>
          </a:prstGeom>
          <a:noFill/>
        </p:spPr>
        <p:txBody>
          <a:bodyPr wrap="square" rtlCol="0">
            <a:spAutoFit/>
          </a:bodyPr>
          <a:lstStyle/>
          <a:p>
            <a:r>
              <a:rPr lang="en-US" altLang="zh-CN" sz="2000" dirty="0" smtClean="0">
                <a:latin typeface="微软雅黑" pitchFamily="34" charset="-122"/>
                <a:ea typeface="微软雅黑" pitchFamily="34" charset="-122"/>
              </a:rPr>
              <a:t>PC</a:t>
            </a:r>
            <a:r>
              <a:rPr lang="zh-CN" altLang="en-US" sz="2000" dirty="0" smtClean="0">
                <a:latin typeface="微软雅黑" pitchFamily="34" charset="-122"/>
                <a:ea typeface="微软雅黑" pitchFamily="34" charset="-122"/>
              </a:rPr>
              <a:t>夹心保温墙板</a:t>
            </a:r>
            <a:r>
              <a:rPr lang="zh-CN" altLang="en-US" dirty="0" smtClean="0">
                <a:latin typeface="微软雅黑" pitchFamily="34" charset="-122"/>
                <a:ea typeface="微软雅黑" pitchFamily="34" charset="-122"/>
              </a:rPr>
              <a:t>：（</a:t>
            </a:r>
            <a:r>
              <a:rPr lang="en-US" altLang="zh-CN" dirty="0" smtClean="0">
                <a:latin typeface="微软雅黑" pitchFamily="34" charset="-122"/>
                <a:ea typeface="微软雅黑" pitchFamily="34" charset="-122"/>
              </a:rPr>
              <a:t>0.2+0.05+0.05</a:t>
            </a:r>
            <a:r>
              <a:rPr lang="zh-CN" altLang="en-US" dirty="0" smtClean="0">
                <a:latin typeface="微软雅黑" pitchFamily="34" charset="-122"/>
                <a:ea typeface="微软雅黑" pitchFamily="34" charset="-122"/>
              </a:rPr>
              <a:t>）</a:t>
            </a:r>
            <a:r>
              <a:rPr lang="en-US" altLang="zh-CN" dirty="0" smtClean="0">
                <a:latin typeface="宋体" pitchFamily="2" charset="-122"/>
                <a:ea typeface="宋体" pitchFamily="2" charset="-122"/>
              </a:rPr>
              <a:t>*</a:t>
            </a:r>
            <a:r>
              <a:rPr lang="en-US" altLang="zh-CN" dirty="0" smtClean="0">
                <a:latin typeface="微软雅黑" pitchFamily="34" charset="-122"/>
                <a:ea typeface="微软雅黑" pitchFamily="34" charset="-122"/>
              </a:rPr>
              <a:t>2800</a:t>
            </a:r>
            <a:r>
              <a:rPr lang="en-US" altLang="zh-CN" sz="2000" dirty="0" smtClean="0">
                <a:latin typeface="微软雅黑" pitchFamily="34" charset="-122"/>
                <a:ea typeface="微软雅黑" pitchFamily="34" charset="-122"/>
              </a:rPr>
              <a:t>= 840</a:t>
            </a:r>
            <a:r>
              <a:rPr lang="zh-CN" altLang="en-US" sz="2000" dirty="0" smtClean="0">
                <a:latin typeface="微软雅黑" pitchFamily="34" charset="-122"/>
                <a:ea typeface="微软雅黑" pitchFamily="34" charset="-122"/>
              </a:rPr>
              <a:t>元</a:t>
            </a:r>
            <a:r>
              <a:rPr lang="en-US" altLang="zh-CN" sz="2000" dirty="0" smtClean="0">
                <a:latin typeface="微软雅黑" pitchFamily="34" charset="-122"/>
                <a:ea typeface="微软雅黑" pitchFamily="34" charset="-122"/>
              </a:rPr>
              <a:t>/</a:t>
            </a:r>
            <a:r>
              <a:rPr lang="zh-CN" altLang="en-US" sz="2000" dirty="0" smtClean="0">
                <a:latin typeface="微软雅黑" pitchFamily="34" charset="-122"/>
                <a:ea typeface="微软雅黑" pitchFamily="34" charset="-122"/>
              </a:rPr>
              <a:t>㎡</a:t>
            </a:r>
            <a:endParaRPr lang="zh-CN" altLang="en-US" sz="2000" dirty="0">
              <a:latin typeface="微软雅黑" pitchFamily="34" charset="-122"/>
              <a:ea typeface="微软雅黑" pitchFamily="34" charset="-122"/>
            </a:endParaRPr>
          </a:p>
        </p:txBody>
      </p:sp>
      <p:sp>
        <p:nvSpPr>
          <p:cNvPr id="73" name="TextBox 72"/>
          <p:cNvSpPr txBox="1"/>
          <p:nvPr/>
        </p:nvSpPr>
        <p:spPr>
          <a:xfrm>
            <a:off x="469900" y="5410200"/>
            <a:ext cx="3987800" cy="400110"/>
          </a:xfrm>
          <a:prstGeom prst="rect">
            <a:avLst/>
          </a:prstGeom>
          <a:noFill/>
        </p:spPr>
        <p:txBody>
          <a:bodyPr wrap="square" rtlCol="0">
            <a:spAutoFit/>
          </a:bodyPr>
          <a:lstStyle/>
          <a:p>
            <a:r>
              <a:rPr lang="zh-CN" altLang="en-US" sz="2000" b="1" dirty="0" smtClean="0">
                <a:latin typeface="微软雅黑" pitchFamily="34" charset="-122"/>
                <a:ea typeface="微软雅黑" pitchFamily="34" charset="-122"/>
              </a:rPr>
              <a:t>总造价：</a:t>
            </a:r>
            <a:r>
              <a:rPr lang="en-US" altLang="zh-CN" sz="2000" b="1" dirty="0" smtClean="0">
                <a:latin typeface="微软雅黑" pitchFamily="34" charset="-122"/>
                <a:ea typeface="微软雅黑" pitchFamily="34" charset="-122"/>
              </a:rPr>
              <a:t>60+840=900</a:t>
            </a:r>
            <a:r>
              <a:rPr lang="zh-CN" altLang="en-US" sz="2000" b="1" dirty="0" smtClean="0">
                <a:latin typeface="微软雅黑" pitchFamily="34" charset="-122"/>
                <a:ea typeface="微软雅黑" pitchFamily="34" charset="-122"/>
              </a:rPr>
              <a:t>元</a:t>
            </a:r>
            <a:r>
              <a:rPr lang="en-US" altLang="zh-CN" sz="2000" b="1" dirty="0" smtClean="0">
                <a:latin typeface="微软雅黑" pitchFamily="34" charset="-122"/>
                <a:ea typeface="微软雅黑" pitchFamily="34" charset="-122"/>
              </a:rPr>
              <a:t>/</a:t>
            </a:r>
            <a:r>
              <a:rPr lang="zh-CN" altLang="en-US" sz="2000" b="1" dirty="0" smtClean="0">
                <a:latin typeface="微软雅黑" pitchFamily="34" charset="-122"/>
                <a:ea typeface="微软雅黑" pitchFamily="34" charset="-122"/>
              </a:rPr>
              <a:t>㎡</a:t>
            </a:r>
            <a:endParaRPr lang="zh-CN" altLang="en-US" sz="2000" b="1" dirty="0">
              <a:latin typeface="微软雅黑" pitchFamily="34" charset="-122"/>
              <a:ea typeface="微软雅黑" pitchFamily="34" charset="-122"/>
            </a:endParaRPr>
          </a:p>
        </p:txBody>
      </p:sp>
      <p:sp>
        <p:nvSpPr>
          <p:cNvPr id="80" name="TextBox 79"/>
          <p:cNvSpPr txBox="1"/>
          <p:nvPr/>
        </p:nvSpPr>
        <p:spPr>
          <a:xfrm>
            <a:off x="7086600" y="4483100"/>
            <a:ext cx="4089400" cy="400110"/>
          </a:xfrm>
          <a:prstGeom prst="rect">
            <a:avLst/>
          </a:prstGeom>
          <a:noFill/>
        </p:spPr>
        <p:txBody>
          <a:bodyPr wrap="square" rtlCol="0">
            <a:spAutoFit/>
          </a:bodyPr>
          <a:lstStyle/>
          <a:p>
            <a:r>
              <a:rPr lang="en-US" altLang="zh-CN" sz="2000" dirty="0" smtClean="0">
                <a:latin typeface="微软雅黑" pitchFamily="34" charset="-122"/>
                <a:ea typeface="微软雅黑" pitchFamily="34" charset="-122"/>
              </a:rPr>
              <a:t>PC</a:t>
            </a:r>
            <a:r>
              <a:rPr lang="zh-CN" altLang="en-US" sz="2000" dirty="0" smtClean="0">
                <a:latin typeface="微软雅黑" pitchFamily="34" charset="-122"/>
                <a:ea typeface="微软雅黑" pitchFamily="34" charset="-122"/>
              </a:rPr>
              <a:t>墙板：</a:t>
            </a:r>
            <a:r>
              <a:rPr lang="en-US" altLang="zh-CN" sz="2000" dirty="0" smtClean="0">
                <a:latin typeface="微软雅黑" pitchFamily="34" charset="-122"/>
                <a:ea typeface="微软雅黑" pitchFamily="34" charset="-122"/>
              </a:rPr>
              <a:t>0.2*1500=300</a:t>
            </a:r>
            <a:r>
              <a:rPr lang="zh-CN" altLang="en-US" sz="2000" dirty="0" smtClean="0">
                <a:latin typeface="微软雅黑" pitchFamily="34" charset="-122"/>
                <a:ea typeface="微软雅黑" pitchFamily="34" charset="-122"/>
              </a:rPr>
              <a:t>元</a:t>
            </a:r>
            <a:r>
              <a:rPr lang="en-US" altLang="zh-CN" sz="2000" dirty="0" smtClean="0">
                <a:latin typeface="微软雅黑" pitchFamily="34" charset="-122"/>
                <a:ea typeface="微软雅黑" pitchFamily="34" charset="-122"/>
              </a:rPr>
              <a:t>/</a:t>
            </a:r>
            <a:r>
              <a:rPr lang="zh-CN" altLang="en-US" sz="2000" dirty="0" smtClean="0">
                <a:latin typeface="微软雅黑" pitchFamily="34" charset="-122"/>
                <a:ea typeface="微软雅黑" pitchFamily="34" charset="-122"/>
              </a:rPr>
              <a:t>㎡</a:t>
            </a:r>
            <a:endParaRPr lang="zh-CN" altLang="en-US" sz="2000" dirty="0">
              <a:latin typeface="微软雅黑" pitchFamily="34" charset="-122"/>
              <a:ea typeface="微软雅黑" pitchFamily="34" charset="-122"/>
            </a:endParaRPr>
          </a:p>
        </p:txBody>
      </p:sp>
      <p:sp>
        <p:nvSpPr>
          <p:cNvPr id="81" name="TextBox 80"/>
          <p:cNvSpPr txBox="1"/>
          <p:nvPr/>
        </p:nvSpPr>
        <p:spPr>
          <a:xfrm>
            <a:off x="7073900" y="4927600"/>
            <a:ext cx="4102100" cy="400110"/>
          </a:xfrm>
          <a:prstGeom prst="rect">
            <a:avLst/>
          </a:prstGeom>
          <a:noFill/>
        </p:spPr>
        <p:txBody>
          <a:bodyPr wrap="square" rtlCol="0">
            <a:spAutoFit/>
          </a:bodyPr>
          <a:lstStyle/>
          <a:p>
            <a:r>
              <a:rPr lang="zh-CN" altLang="en-US" sz="2000" dirty="0" smtClean="0">
                <a:latin typeface="微软雅黑" pitchFamily="34" charset="-122"/>
                <a:ea typeface="微软雅黑" pitchFamily="34" charset="-122"/>
              </a:rPr>
              <a:t>背筋装饰板外保温系统：</a:t>
            </a:r>
            <a:r>
              <a:rPr lang="en-US" altLang="zh-CN" sz="2000" dirty="0" smtClean="0">
                <a:latin typeface="微软雅黑" pitchFamily="34" charset="-122"/>
                <a:ea typeface="微软雅黑" pitchFamily="34" charset="-122"/>
              </a:rPr>
              <a:t>500</a:t>
            </a:r>
            <a:r>
              <a:rPr lang="zh-CN" altLang="en-US" sz="2000" dirty="0" smtClean="0">
                <a:latin typeface="微软雅黑" pitchFamily="34" charset="-122"/>
                <a:ea typeface="微软雅黑" pitchFamily="34" charset="-122"/>
              </a:rPr>
              <a:t>元</a:t>
            </a:r>
            <a:r>
              <a:rPr lang="en-US" altLang="zh-CN" sz="2000" dirty="0" smtClean="0">
                <a:latin typeface="微软雅黑" pitchFamily="34" charset="-122"/>
                <a:ea typeface="微软雅黑" pitchFamily="34" charset="-122"/>
              </a:rPr>
              <a:t>/</a:t>
            </a:r>
            <a:r>
              <a:rPr lang="zh-CN" altLang="en-US" sz="2000" dirty="0" smtClean="0">
                <a:latin typeface="微软雅黑" pitchFamily="34" charset="-122"/>
                <a:ea typeface="微软雅黑" pitchFamily="34" charset="-122"/>
              </a:rPr>
              <a:t>㎡</a:t>
            </a:r>
            <a:endParaRPr lang="zh-CN" altLang="en-US" sz="2000" dirty="0">
              <a:latin typeface="微软雅黑" pitchFamily="34" charset="-122"/>
              <a:ea typeface="微软雅黑" pitchFamily="34" charset="-122"/>
            </a:endParaRPr>
          </a:p>
        </p:txBody>
      </p:sp>
      <p:sp>
        <p:nvSpPr>
          <p:cNvPr id="82" name="TextBox 81"/>
          <p:cNvSpPr txBox="1"/>
          <p:nvPr/>
        </p:nvSpPr>
        <p:spPr>
          <a:xfrm>
            <a:off x="7124700" y="5397500"/>
            <a:ext cx="3797300" cy="400110"/>
          </a:xfrm>
          <a:prstGeom prst="rect">
            <a:avLst/>
          </a:prstGeom>
          <a:noFill/>
        </p:spPr>
        <p:txBody>
          <a:bodyPr wrap="square" rtlCol="0">
            <a:spAutoFit/>
          </a:bodyPr>
          <a:lstStyle/>
          <a:p>
            <a:r>
              <a:rPr lang="zh-CN" altLang="en-US" sz="2000" b="1" dirty="0" smtClean="0">
                <a:latin typeface="微软雅黑" pitchFamily="34" charset="-122"/>
                <a:ea typeface="微软雅黑" pitchFamily="34" charset="-122"/>
              </a:rPr>
              <a:t>总造价：</a:t>
            </a:r>
            <a:r>
              <a:rPr lang="en-US" altLang="zh-CN" sz="2000" b="1" dirty="0" smtClean="0">
                <a:latin typeface="微软雅黑" pitchFamily="34" charset="-122"/>
                <a:ea typeface="微软雅黑" pitchFamily="34" charset="-122"/>
              </a:rPr>
              <a:t>300+500=800</a:t>
            </a:r>
            <a:r>
              <a:rPr lang="zh-CN" altLang="en-US" sz="2000" b="1" dirty="0" smtClean="0">
                <a:latin typeface="微软雅黑" pitchFamily="34" charset="-122"/>
                <a:ea typeface="微软雅黑" pitchFamily="34" charset="-122"/>
              </a:rPr>
              <a:t>元</a:t>
            </a:r>
            <a:r>
              <a:rPr lang="en-US" altLang="zh-CN" sz="2000" b="1" dirty="0" smtClean="0">
                <a:latin typeface="微软雅黑" pitchFamily="34" charset="-122"/>
                <a:ea typeface="微软雅黑" pitchFamily="34" charset="-122"/>
              </a:rPr>
              <a:t>/</a:t>
            </a:r>
            <a:r>
              <a:rPr lang="zh-CN" altLang="en-US" sz="2000" b="1" dirty="0" smtClean="0">
                <a:latin typeface="微软雅黑" pitchFamily="34" charset="-122"/>
                <a:ea typeface="微软雅黑" pitchFamily="34" charset="-122"/>
              </a:rPr>
              <a:t>㎡</a:t>
            </a:r>
            <a:endParaRPr lang="zh-CN" altLang="en-US" sz="2000" b="1" dirty="0">
              <a:latin typeface="微软雅黑" pitchFamily="34" charset="-122"/>
              <a:ea typeface="微软雅黑" pitchFamily="34" charset="-122"/>
            </a:endParaRPr>
          </a:p>
        </p:txBody>
      </p:sp>
      <p:grpSp>
        <p:nvGrpSpPr>
          <p:cNvPr id="55" name="组合 54"/>
          <p:cNvGrpSpPr/>
          <p:nvPr/>
        </p:nvGrpSpPr>
        <p:grpSpPr>
          <a:xfrm>
            <a:off x="1663700" y="1371600"/>
            <a:ext cx="3162300" cy="3074952"/>
            <a:chOff x="1257300" y="711906"/>
            <a:chExt cx="4038600" cy="3939576"/>
          </a:xfrm>
        </p:grpSpPr>
        <p:sp>
          <p:nvSpPr>
            <p:cNvPr id="58" name="矩形 57"/>
            <p:cNvSpPr/>
            <p:nvPr/>
          </p:nvSpPr>
          <p:spPr>
            <a:xfrm>
              <a:off x="1257300" y="749300"/>
              <a:ext cx="2764700" cy="339090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p:cNvSpPr/>
            <p:nvPr/>
          </p:nvSpPr>
          <p:spPr>
            <a:xfrm>
              <a:off x="4378325" y="749300"/>
              <a:ext cx="691175" cy="33909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59"/>
            <p:cNvSpPr/>
            <p:nvPr/>
          </p:nvSpPr>
          <p:spPr>
            <a:xfrm>
              <a:off x="3679825" y="749300"/>
              <a:ext cx="691175" cy="33909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2" name="直接连接符 61"/>
            <p:cNvCxnSpPr/>
            <p:nvPr/>
          </p:nvCxnSpPr>
          <p:spPr>
            <a:xfrm>
              <a:off x="5092700" y="711906"/>
              <a:ext cx="0" cy="345369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2082800" y="4216400"/>
              <a:ext cx="1130300" cy="369332"/>
            </a:xfrm>
            <a:prstGeom prst="rect">
              <a:avLst/>
            </a:prstGeom>
            <a:noFill/>
          </p:spPr>
          <p:txBody>
            <a:bodyPr wrap="square" rtlCol="0">
              <a:spAutoFit/>
            </a:bodyPr>
            <a:lstStyle/>
            <a:p>
              <a:r>
                <a:rPr lang="en-US" altLang="zh-CN" dirty="0" smtClean="0"/>
                <a:t>20cm</a:t>
              </a:r>
              <a:endParaRPr lang="zh-CN" altLang="en-US" dirty="0"/>
            </a:p>
          </p:txBody>
        </p:sp>
        <p:sp>
          <p:nvSpPr>
            <p:cNvPr id="93" name="TextBox 92"/>
            <p:cNvSpPr txBox="1"/>
            <p:nvPr/>
          </p:nvSpPr>
          <p:spPr>
            <a:xfrm>
              <a:off x="3592877" y="4178300"/>
              <a:ext cx="826723" cy="473182"/>
            </a:xfrm>
            <a:prstGeom prst="rect">
              <a:avLst/>
            </a:prstGeom>
            <a:noFill/>
          </p:spPr>
          <p:txBody>
            <a:bodyPr wrap="square" rtlCol="0">
              <a:spAutoFit/>
            </a:bodyPr>
            <a:lstStyle/>
            <a:p>
              <a:r>
                <a:rPr lang="en-US" altLang="zh-CN" dirty="0" smtClean="0"/>
                <a:t>5cm</a:t>
              </a:r>
              <a:endParaRPr lang="zh-CN" altLang="en-US" dirty="0"/>
            </a:p>
          </p:txBody>
        </p:sp>
        <p:sp>
          <p:nvSpPr>
            <p:cNvPr id="94" name="TextBox 93"/>
            <p:cNvSpPr txBox="1"/>
            <p:nvPr/>
          </p:nvSpPr>
          <p:spPr>
            <a:xfrm>
              <a:off x="4445000" y="4178301"/>
              <a:ext cx="850900" cy="369332"/>
            </a:xfrm>
            <a:prstGeom prst="rect">
              <a:avLst/>
            </a:prstGeom>
            <a:noFill/>
          </p:spPr>
          <p:txBody>
            <a:bodyPr wrap="square" rtlCol="0">
              <a:spAutoFit/>
            </a:bodyPr>
            <a:lstStyle/>
            <a:p>
              <a:r>
                <a:rPr lang="en-US" altLang="zh-CN" dirty="0" smtClean="0"/>
                <a:t>5cm</a:t>
              </a:r>
              <a:endParaRPr lang="zh-CN" altLang="en-US" dirty="0"/>
            </a:p>
          </p:txBody>
        </p:sp>
      </p:grpSp>
      <p:pic>
        <p:nvPicPr>
          <p:cNvPr id="40961" name="Picture 1"/>
          <p:cNvPicPr>
            <a:picLocks noChangeAspect="1" noChangeArrowheads="1"/>
          </p:cNvPicPr>
          <p:nvPr/>
        </p:nvPicPr>
        <p:blipFill>
          <a:blip r:embed="rId3" cstate="print"/>
          <a:srcRect t="5679" b="3148"/>
          <a:stretch>
            <a:fillRect/>
          </a:stretch>
        </p:blipFill>
        <p:spPr bwMode="auto">
          <a:xfrm>
            <a:off x="7213600" y="1248631"/>
            <a:ext cx="3055938" cy="3170968"/>
          </a:xfrm>
          <a:prstGeom prst="rect">
            <a:avLst/>
          </a:prstGeom>
          <a:noFill/>
          <a:ln w="9525">
            <a:noFill/>
            <a:miter lim="800000"/>
            <a:headEnd/>
            <a:tailEnd/>
          </a:ln>
        </p:spPr>
      </p:pic>
      <p:sp>
        <p:nvSpPr>
          <p:cNvPr id="57" name="TextBox 56"/>
          <p:cNvSpPr txBox="1"/>
          <p:nvPr/>
        </p:nvSpPr>
        <p:spPr>
          <a:xfrm>
            <a:off x="2362200" y="6008469"/>
            <a:ext cx="7620000" cy="400110"/>
          </a:xfrm>
          <a:prstGeom prst="rect">
            <a:avLst/>
          </a:prstGeom>
          <a:noFill/>
        </p:spPr>
        <p:txBody>
          <a:bodyPr wrap="square" rtlCol="0">
            <a:spAutoFit/>
          </a:bodyPr>
          <a:lstStyle/>
          <a:p>
            <a:r>
              <a:rPr lang="zh-CN" altLang="en-US" sz="2000" dirty="0" smtClean="0"/>
              <a:t>“背筋装饰板系统 ”相较于“</a:t>
            </a:r>
            <a:r>
              <a:rPr lang="en-US" altLang="zh-CN" sz="2000" dirty="0" smtClean="0"/>
              <a:t>PC</a:t>
            </a:r>
            <a:r>
              <a:rPr lang="zh-CN" altLang="en-US" sz="2000" dirty="0" smtClean="0"/>
              <a:t>夹心墙板 ”，造价</a:t>
            </a:r>
            <a:r>
              <a:rPr lang="zh-CN" altLang="en-US" sz="2000" b="1" dirty="0" smtClean="0">
                <a:solidFill>
                  <a:srgbClr val="FF0000"/>
                </a:solidFill>
              </a:rPr>
              <a:t>降低</a:t>
            </a:r>
            <a:r>
              <a:rPr lang="en-US" altLang="zh-CN" sz="2000" b="1" dirty="0" smtClean="0">
                <a:solidFill>
                  <a:srgbClr val="FF0000"/>
                </a:solidFill>
              </a:rPr>
              <a:t>100</a:t>
            </a:r>
            <a:r>
              <a:rPr lang="zh-CN" altLang="en-US" sz="2000" b="1" dirty="0" smtClean="0">
                <a:solidFill>
                  <a:srgbClr val="FF0000"/>
                </a:solidFill>
              </a:rPr>
              <a:t>元</a:t>
            </a:r>
            <a:r>
              <a:rPr lang="en-US" altLang="zh-CN" sz="2000" b="1" dirty="0" smtClean="0">
                <a:solidFill>
                  <a:srgbClr val="FF0000"/>
                </a:solidFill>
              </a:rPr>
              <a:t>/</a:t>
            </a:r>
            <a:r>
              <a:rPr lang="zh-CN" altLang="en-US" sz="2000" b="1" dirty="0" smtClean="0">
                <a:solidFill>
                  <a:srgbClr val="FF0000"/>
                </a:solidFill>
              </a:rPr>
              <a:t>㎡</a:t>
            </a:r>
            <a:endParaRPr lang="zh-CN" altLang="en-US" sz="2000" b="1" dirty="0">
              <a:solidFill>
                <a:srgbClr val="FF0000"/>
              </a:solidFill>
            </a:endParaRPr>
          </a:p>
        </p:txBody>
      </p:sp>
      <p:sp>
        <p:nvSpPr>
          <p:cNvPr id="63" name="TextBox 62"/>
          <p:cNvSpPr txBox="1"/>
          <p:nvPr/>
        </p:nvSpPr>
        <p:spPr>
          <a:xfrm>
            <a:off x="431800" y="4927600"/>
            <a:ext cx="2730500" cy="369332"/>
          </a:xfrm>
          <a:prstGeom prst="rect">
            <a:avLst/>
          </a:prstGeom>
          <a:noFill/>
        </p:spPr>
        <p:txBody>
          <a:bodyPr wrap="square" rtlCol="0">
            <a:spAutoFit/>
          </a:bodyPr>
          <a:lstStyle/>
          <a:p>
            <a:r>
              <a:rPr lang="zh-CN" altLang="en-US" dirty="0" smtClean="0"/>
              <a:t>饰面涂料：</a:t>
            </a:r>
            <a:r>
              <a:rPr lang="en-US" altLang="zh-CN" dirty="0" smtClean="0"/>
              <a:t>60</a:t>
            </a:r>
            <a:r>
              <a:rPr lang="zh-CN" altLang="en-US" dirty="0" smtClean="0"/>
              <a:t>元</a:t>
            </a:r>
            <a:r>
              <a:rPr lang="en-US" altLang="zh-CN" dirty="0" smtClean="0"/>
              <a:t>/</a:t>
            </a:r>
            <a:r>
              <a:rPr lang="zh-CN" altLang="en-US" dirty="0" smtClean="0"/>
              <a:t>㎡</a:t>
            </a:r>
            <a:endParaRPr lang="zh-CN" altLang="en-US" dirty="0"/>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50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任意多边形: 形状 23"/>
          <p:cNvSpPr/>
          <p:nvPr>
            <p:custDataLst>
              <p:tags r:id="rId2"/>
            </p:custDataLst>
          </p:nvPr>
        </p:nvSpPr>
        <p:spPr>
          <a:xfrm rot="14281736" flipH="1">
            <a:off x="6320142" y="-779973"/>
            <a:ext cx="1919957" cy="10381936"/>
          </a:xfrm>
          <a:custGeom>
            <a:avLst/>
            <a:gdLst>
              <a:gd name="connsiteX0" fmla="*/ 0 w 1064548"/>
              <a:gd name="connsiteY0" fmla="*/ 5017886 h 5756416"/>
              <a:gd name="connsiteX1" fmla="*/ 374082 w 1064548"/>
              <a:gd name="connsiteY1" fmla="*/ 5017886 h 5756416"/>
              <a:gd name="connsiteX2" fmla="*/ 374082 w 1064548"/>
              <a:gd name="connsiteY2" fmla="*/ 0 h 5756416"/>
              <a:gd name="connsiteX3" fmla="*/ 690466 w 1064548"/>
              <a:gd name="connsiteY3" fmla="*/ 506889 h 5756416"/>
              <a:gd name="connsiteX4" fmla="*/ 690466 w 1064548"/>
              <a:gd name="connsiteY4" fmla="*/ 5017886 h 5756416"/>
              <a:gd name="connsiteX5" fmla="*/ 1064548 w 1064548"/>
              <a:gd name="connsiteY5" fmla="*/ 5017886 h 5756416"/>
              <a:gd name="connsiteX6" fmla="*/ 532274 w 1064548"/>
              <a:gd name="connsiteY6" fmla="*/ 5756416 h 575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4548" h="5756416">
                <a:moveTo>
                  <a:pt x="0" y="5017886"/>
                </a:moveTo>
                <a:lnTo>
                  <a:pt x="374082" y="5017886"/>
                </a:lnTo>
                <a:lnTo>
                  <a:pt x="374082" y="0"/>
                </a:lnTo>
                <a:lnTo>
                  <a:pt x="690466" y="506889"/>
                </a:lnTo>
                <a:lnTo>
                  <a:pt x="690466" y="5017886"/>
                </a:lnTo>
                <a:lnTo>
                  <a:pt x="1064548" y="5017886"/>
                </a:lnTo>
                <a:lnTo>
                  <a:pt x="532274" y="5756416"/>
                </a:lnTo>
                <a:close/>
              </a:path>
            </a:pathLst>
          </a:custGeom>
          <a:solidFill>
            <a:srgbClr val="1E6BC5">
              <a:lumMod val="60000"/>
              <a:lumOff val="40000"/>
              <a:alpha val="10000"/>
            </a:srgbClr>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600" b="1">
              <a:solidFill>
                <a:srgbClr val="FFFFFF"/>
              </a:solidFill>
              <a:latin typeface="+mn-ea"/>
            </a:endParaRPr>
          </a:p>
        </p:txBody>
      </p:sp>
      <p:sp>
        <p:nvSpPr>
          <p:cNvPr id="21" name="任意多边形: 形状 20"/>
          <p:cNvSpPr/>
          <p:nvPr>
            <p:custDataLst>
              <p:tags r:id="rId3"/>
            </p:custDataLst>
          </p:nvPr>
        </p:nvSpPr>
        <p:spPr>
          <a:xfrm rot="14281736" flipH="1">
            <a:off x="7603767" y="2683763"/>
            <a:ext cx="1064548" cy="5756416"/>
          </a:xfrm>
          <a:custGeom>
            <a:avLst/>
            <a:gdLst>
              <a:gd name="connsiteX0" fmla="*/ 0 w 1064548"/>
              <a:gd name="connsiteY0" fmla="*/ 5017886 h 5756416"/>
              <a:gd name="connsiteX1" fmla="*/ 374082 w 1064548"/>
              <a:gd name="connsiteY1" fmla="*/ 5017886 h 5756416"/>
              <a:gd name="connsiteX2" fmla="*/ 374082 w 1064548"/>
              <a:gd name="connsiteY2" fmla="*/ 0 h 5756416"/>
              <a:gd name="connsiteX3" fmla="*/ 690466 w 1064548"/>
              <a:gd name="connsiteY3" fmla="*/ 506889 h 5756416"/>
              <a:gd name="connsiteX4" fmla="*/ 690466 w 1064548"/>
              <a:gd name="connsiteY4" fmla="*/ 5017886 h 5756416"/>
              <a:gd name="connsiteX5" fmla="*/ 1064548 w 1064548"/>
              <a:gd name="connsiteY5" fmla="*/ 5017886 h 5756416"/>
              <a:gd name="connsiteX6" fmla="*/ 532274 w 1064548"/>
              <a:gd name="connsiteY6" fmla="*/ 5756416 h 575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4548" h="5756416">
                <a:moveTo>
                  <a:pt x="0" y="5017886"/>
                </a:moveTo>
                <a:lnTo>
                  <a:pt x="374082" y="5017886"/>
                </a:lnTo>
                <a:lnTo>
                  <a:pt x="374082" y="0"/>
                </a:lnTo>
                <a:lnTo>
                  <a:pt x="690466" y="506889"/>
                </a:lnTo>
                <a:lnTo>
                  <a:pt x="690466" y="5017886"/>
                </a:lnTo>
                <a:lnTo>
                  <a:pt x="1064548" y="5017886"/>
                </a:lnTo>
                <a:lnTo>
                  <a:pt x="532274" y="5756416"/>
                </a:lnTo>
                <a:close/>
              </a:path>
            </a:pathLst>
          </a:custGeom>
          <a:solidFill>
            <a:srgbClr val="E34D4D">
              <a:lumMod val="60000"/>
              <a:lumOff val="40000"/>
              <a:alpha val="10000"/>
            </a:srgbClr>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600" b="1">
              <a:solidFill>
                <a:srgbClr val="FFFFFF"/>
              </a:solidFill>
              <a:latin typeface="+mn-ea"/>
            </a:endParaRPr>
          </a:p>
        </p:txBody>
      </p:sp>
      <p:sp>
        <p:nvSpPr>
          <p:cNvPr id="4" name="文本框 3"/>
          <p:cNvSpPr txBox="1"/>
          <p:nvPr>
            <p:custDataLst>
              <p:tags r:id="rId4"/>
            </p:custDataLst>
          </p:nvPr>
        </p:nvSpPr>
        <p:spPr>
          <a:xfrm>
            <a:off x="5421855" y="1887423"/>
            <a:ext cx="6135440" cy="4201411"/>
          </a:xfrm>
          <a:prstGeom prst="rect">
            <a:avLst/>
          </a:prstGeom>
          <a:noFill/>
        </p:spPr>
        <p:txBody>
          <a:bodyPr wrap="square" lIns="101600" tIns="0" rIns="82550" bIns="0" rtlCol="0">
            <a:noAutofit/>
          </a:bodyPr>
          <a:lstStyle>
            <a:defPPr>
              <a:defRPr lang="zh-CN"/>
            </a:defPPr>
            <a:lvl1pPr fontAlgn="auto">
              <a:lnSpc>
                <a:spcPct val="130000"/>
              </a:lnSpc>
              <a:spcAft>
                <a:spcPts val="1000"/>
              </a:spcAft>
              <a:defRPr sz="1600" spc="150"/>
            </a:lvl1pPr>
          </a:lstStyle>
          <a:p>
            <a:pPr indent="385445" algn="l">
              <a:lnSpc>
                <a:spcPct val="100000"/>
              </a:lnSpc>
              <a:spcBef>
                <a:spcPts val="0"/>
              </a:spcBef>
              <a:buNone/>
            </a:pPr>
            <a:r>
              <a:rPr lang="zh-CN" altLang="en-US" dirty="0" smtClean="0">
                <a:solidFill>
                  <a:schemeClr val="tx1">
                    <a:lumMod val="65000"/>
                    <a:lumOff val="35000"/>
                  </a:schemeClr>
                </a:solidFill>
                <a:latin typeface="微软雅黑" panose="020B0503020204020204" pitchFamily="34" charset="-122"/>
                <a:ea typeface="微软雅黑" panose="020B0503020204020204" pitchFamily="34" charset="-122"/>
                <a:sym typeface="+mn-ea"/>
              </a:rPr>
              <a:t>专业提供建筑外立面</a:t>
            </a:r>
            <a:r>
              <a:rPr lang="zh-CN" altLang="en-US" dirty="0" smtClean="0">
                <a:solidFill>
                  <a:srgbClr val="FF0000"/>
                </a:solidFill>
                <a:latin typeface="微软雅黑" panose="020B0503020204020204" pitchFamily="34" charset="-122"/>
                <a:ea typeface="微软雅黑" panose="020B0503020204020204" pitchFamily="34" charset="-122"/>
                <a:sym typeface="+mn-ea"/>
              </a:rPr>
              <a:t>节能和装饰材料研发、生产、销售、设计、施工服务</a:t>
            </a:r>
            <a:r>
              <a:rPr lang="zh-CN" altLang="en-US" dirty="0" smtClean="0">
                <a:solidFill>
                  <a:schemeClr val="tx1">
                    <a:lumMod val="65000"/>
                    <a:lumOff val="35000"/>
                  </a:schemeClr>
                </a:solidFill>
                <a:latin typeface="微软雅黑" panose="020B0503020204020204" pitchFamily="34" charset="-122"/>
                <a:ea typeface="微软雅黑" panose="020B0503020204020204" pitchFamily="34" charset="-122"/>
                <a:sym typeface="+mn-ea"/>
              </a:rPr>
              <a:t>为一体的高新技术企业。</a:t>
            </a:r>
            <a:endParaRPr lang="zh-CN" altLang="en-US"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indent="385445" algn="l">
              <a:lnSpc>
                <a:spcPct val="100000"/>
              </a:lnSpc>
              <a:spcBef>
                <a:spcPts val="0"/>
              </a:spcBef>
              <a:buNone/>
            </a:pPr>
            <a:r>
              <a:rPr lang="zh-CN" altLang="en-US" dirty="0" smtClean="0">
                <a:solidFill>
                  <a:schemeClr val="tx1">
                    <a:lumMod val="65000"/>
                    <a:lumOff val="35000"/>
                  </a:schemeClr>
                </a:solidFill>
                <a:latin typeface="微软雅黑" panose="020B0503020204020204" pitchFamily="34" charset="-122"/>
                <a:ea typeface="微软雅黑" panose="020B0503020204020204" pitchFamily="34" charset="-122"/>
                <a:sym typeface="+mn-ea"/>
              </a:rPr>
              <a:t>依托科技研发与应用创新，以国家政策、产业规划为宗旨，以客户需求为导向，先后推出各类墙体保温、装饰材料：保温装饰夹心板、保温装饰复合板、背筋增强装饰板、防火装饰隧道板等。</a:t>
            </a:r>
            <a:endParaRPr lang="zh-CN" altLang="en-US"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indent="385445" algn="l">
              <a:lnSpc>
                <a:spcPct val="100000"/>
              </a:lnSpc>
              <a:spcBef>
                <a:spcPts val="0"/>
              </a:spcBef>
              <a:buNone/>
            </a:pPr>
            <a:r>
              <a:rPr lang="zh-CN" altLang="en-US" dirty="0" smtClean="0">
                <a:solidFill>
                  <a:schemeClr val="tx1">
                    <a:lumMod val="65000"/>
                    <a:lumOff val="35000"/>
                  </a:schemeClr>
                </a:solidFill>
                <a:latin typeface="微软雅黑" panose="020B0503020204020204" pitchFamily="34" charset="-122"/>
                <a:ea typeface="微软雅黑" panose="020B0503020204020204" pitchFamily="34" charset="-122"/>
                <a:sym typeface="+mn-lt"/>
              </a:rPr>
              <a:t>与浙江省建筑设计研究院共同主编浙江省省标</a:t>
            </a:r>
            <a:r>
              <a:rPr lang="en-US" altLang="zh-CN" dirty="0" smtClean="0">
                <a:solidFill>
                  <a:schemeClr val="tx1">
                    <a:lumMod val="65000"/>
                    <a:lumOff val="35000"/>
                  </a:schemeClr>
                </a:solidFill>
                <a:latin typeface="微软雅黑" panose="020B0503020204020204" pitchFamily="34" charset="-122"/>
                <a:ea typeface="微软雅黑" panose="020B0503020204020204" pitchFamily="34" charset="-122"/>
                <a:sym typeface="+mn-lt"/>
              </a:rPr>
              <a:t>——</a:t>
            </a:r>
            <a:r>
              <a:rPr lang="zh-CN" altLang="en-US" dirty="0" smtClean="0">
                <a:solidFill>
                  <a:schemeClr val="tx1">
                    <a:lumMod val="65000"/>
                    <a:lumOff val="35000"/>
                  </a:schemeClr>
                </a:solidFill>
                <a:latin typeface="微软雅黑" panose="020B0503020204020204" pitchFamily="34" charset="-122"/>
                <a:ea typeface="微软雅黑" panose="020B0503020204020204" pitchFamily="34" charset="-122"/>
                <a:sym typeface="+mn-lt"/>
              </a:rPr>
              <a:t>《保温装饰夹心板外墙外保温系统应用技术规程》；</a:t>
            </a:r>
            <a:endParaRPr lang="en-US" altLang="zh-CN" dirty="0" smtClean="0">
              <a:solidFill>
                <a:schemeClr val="tx1">
                  <a:lumMod val="65000"/>
                  <a:lumOff val="35000"/>
                </a:schemeClr>
              </a:solidFill>
              <a:latin typeface="微软雅黑" panose="020B0503020204020204" pitchFamily="34" charset="-122"/>
              <a:ea typeface="微软雅黑" panose="020B0503020204020204" pitchFamily="34" charset="-122"/>
              <a:sym typeface="+mn-lt"/>
            </a:endParaRPr>
          </a:p>
          <a:p>
            <a:pPr indent="385445">
              <a:lnSpc>
                <a:spcPct val="100000"/>
              </a:lnSpc>
            </a:pPr>
            <a:r>
              <a:rPr lang="zh-CN" altLang="en-US" dirty="0" smtClean="0">
                <a:solidFill>
                  <a:schemeClr val="tx1">
                    <a:lumMod val="65000"/>
                    <a:lumOff val="35000"/>
                  </a:schemeClr>
                </a:solidFill>
                <a:latin typeface="微软雅黑" panose="020B0503020204020204" pitchFamily="34" charset="-122"/>
                <a:ea typeface="微软雅黑" panose="020B0503020204020204" pitchFamily="34" charset="-122"/>
                <a:sym typeface="+mn-lt"/>
              </a:rPr>
              <a:t>与河北省建筑设计研究院共同主编河北省省标</a:t>
            </a:r>
            <a:r>
              <a:rPr lang="en-US" altLang="zh-CN" dirty="0" smtClean="0">
                <a:solidFill>
                  <a:schemeClr val="tx1">
                    <a:lumMod val="65000"/>
                    <a:lumOff val="35000"/>
                  </a:schemeClr>
                </a:solidFill>
                <a:latin typeface="微软雅黑" panose="020B0503020204020204" pitchFamily="34" charset="-122"/>
                <a:ea typeface="微软雅黑" panose="020B0503020204020204" pitchFamily="34" charset="-122"/>
                <a:sym typeface="+mn-lt"/>
              </a:rPr>
              <a:t>——</a:t>
            </a:r>
            <a:r>
              <a:rPr lang="zh-CN" altLang="en-US" dirty="0" smtClean="0">
                <a:solidFill>
                  <a:schemeClr val="tx1">
                    <a:lumMod val="65000"/>
                    <a:lumOff val="35000"/>
                  </a:schemeClr>
                </a:solidFill>
                <a:latin typeface="微软雅黑" panose="020B0503020204020204" pitchFamily="34" charset="-122"/>
                <a:ea typeface="微软雅黑" panose="020B0503020204020204" pitchFamily="34" charset="-122"/>
                <a:sym typeface="+mn-lt"/>
              </a:rPr>
              <a:t>《背筋铆固装饰板外保温应用技术规程》；</a:t>
            </a:r>
          </a:p>
          <a:p>
            <a:pPr indent="385445" algn="l">
              <a:lnSpc>
                <a:spcPct val="100000"/>
              </a:lnSpc>
              <a:spcBef>
                <a:spcPts val="0"/>
              </a:spcBef>
              <a:buNone/>
            </a:pPr>
            <a:r>
              <a:rPr lang="zh-CN" altLang="en-US" dirty="0" smtClean="0">
                <a:solidFill>
                  <a:schemeClr val="tx1">
                    <a:lumMod val="65000"/>
                    <a:lumOff val="35000"/>
                  </a:schemeClr>
                </a:solidFill>
                <a:latin typeface="微软雅黑" panose="020B0503020204020204" pitchFamily="34" charset="-122"/>
                <a:ea typeface="微软雅黑" panose="020B0503020204020204" pitchFamily="34" charset="-122"/>
                <a:sym typeface="+mn-lt"/>
              </a:rPr>
              <a:t>与中国建筑标准设计研究院共同主编《楼艺板专项图集》；</a:t>
            </a:r>
          </a:p>
          <a:p>
            <a:pPr indent="385445" algn="l">
              <a:lnSpc>
                <a:spcPct val="100000"/>
              </a:lnSpc>
              <a:spcBef>
                <a:spcPts val="0"/>
              </a:spcBef>
              <a:buNone/>
            </a:pPr>
            <a:r>
              <a:rPr lang="zh-CN" altLang="en-US" dirty="0" smtClean="0">
                <a:solidFill>
                  <a:schemeClr val="tx1">
                    <a:lumMod val="65000"/>
                    <a:lumOff val="35000"/>
                  </a:schemeClr>
                </a:solidFill>
                <a:latin typeface="微软雅黑" panose="020B0503020204020204" pitchFamily="34" charset="-122"/>
                <a:ea typeface="微软雅黑" panose="020B0503020204020204" pitchFamily="34" charset="-122"/>
                <a:sym typeface="+mn-lt"/>
              </a:rPr>
              <a:t>参编浙江省《无机非金属面板保温装饰板外墙外保温系统应用技术规程》；</a:t>
            </a:r>
            <a:endParaRPr lang="en-US" altLang="zh-CN" dirty="0" smtClean="0">
              <a:solidFill>
                <a:schemeClr val="tx1">
                  <a:lumMod val="65000"/>
                  <a:lumOff val="35000"/>
                </a:schemeClr>
              </a:solidFill>
              <a:latin typeface="微软雅黑" panose="020B0503020204020204" pitchFamily="34" charset="-122"/>
              <a:ea typeface="微软雅黑" panose="020B0503020204020204" pitchFamily="34" charset="-122"/>
              <a:sym typeface="+mn-lt"/>
            </a:endParaRPr>
          </a:p>
        </p:txBody>
      </p:sp>
      <p:sp>
        <p:nvSpPr>
          <p:cNvPr id="7" name="TextBox 6"/>
          <p:cNvSpPr txBox="1"/>
          <p:nvPr/>
        </p:nvSpPr>
        <p:spPr>
          <a:xfrm>
            <a:off x="6303994" y="1064991"/>
            <a:ext cx="4496696" cy="461665"/>
          </a:xfrm>
          <a:prstGeom prst="rect">
            <a:avLst/>
          </a:prstGeom>
          <a:noFill/>
        </p:spPr>
        <p:txBody>
          <a:bodyPr wrap="square" rtlCol="0">
            <a:spAutoFit/>
          </a:bodyPr>
          <a:lstStyle/>
          <a:p>
            <a:r>
              <a:rPr lang="zh-CN" altLang="en-US" sz="2400" b="1" dirty="0" smtClean="0"/>
              <a:t>杭州元创新型材料科技有限公司</a:t>
            </a:r>
            <a:endParaRPr lang="zh-CN" altLang="en-US" sz="2400" b="1" dirty="0"/>
          </a:p>
        </p:txBody>
      </p:sp>
      <p:grpSp>
        <p:nvGrpSpPr>
          <p:cNvPr id="13" name="组合 12"/>
          <p:cNvGrpSpPr/>
          <p:nvPr/>
        </p:nvGrpSpPr>
        <p:grpSpPr>
          <a:xfrm>
            <a:off x="729182" y="1118805"/>
            <a:ext cx="4290829" cy="5098099"/>
            <a:chOff x="869036" y="1118805"/>
            <a:chExt cx="4290829" cy="5098099"/>
          </a:xfrm>
        </p:grpSpPr>
        <p:pic>
          <p:nvPicPr>
            <p:cNvPr id="11" name="图片 10" descr="图片1.jpg"/>
            <p:cNvPicPr>
              <a:picLocks noChangeAspect="1"/>
            </p:cNvPicPr>
            <p:nvPr/>
          </p:nvPicPr>
          <p:blipFill>
            <a:blip r:embed="rId6" cstate="print"/>
            <a:stretch>
              <a:fillRect/>
            </a:stretch>
          </p:blipFill>
          <p:spPr>
            <a:xfrm>
              <a:off x="869036" y="1118805"/>
              <a:ext cx="4287002" cy="2484000"/>
            </a:xfrm>
            <a:prstGeom prst="rect">
              <a:avLst/>
            </a:prstGeom>
            <a:ln w="28575">
              <a:solidFill>
                <a:srgbClr val="F6F6F6"/>
              </a:solidFill>
            </a:ln>
            <a:effectLst>
              <a:outerShdw blurRad="50800" dist="38100" dir="2700000" sx="101000" sy="101000" algn="tl" rotWithShape="0">
                <a:prstClr val="black">
                  <a:alpha val="40000"/>
                </a:prstClr>
              </a:outerShdw>
            </a:effectLst>
          </p:spPr>
        </p:pic>
        <p:pic>
          <p:nvPicPr>
            <p:cNvPr id="12" name="图片 11" descr="F:\bb\公司产品照片\楼艺板\01页图片\01页宽幅图.jpg01页宽幅图"/>
            <p:cNvPicPr>
              <a:picLocks noChangeAspect="1"/>
            </p:cNvPicPr>
            <p:nvPr/>
          </p:nvPicPr>
          <p:blipFill>
            <a:blip r:embed="rId7" cstate="print"/>
            <a:srcRect/>
            <a:stretch>
              <a:fillRect/>
            </a:stretch>
          </p:blipFill>
          <p:spPr>
            <a:xfrm>
              <a:off x="872265" y="3732904"/>
              <a:ext cx="4287600" cy="2484000"/>
            </a:xfrm>
            <a:prstGeom prst="rect">
              <a:avLst/>
            </a:prstGeom>
            <a:ln w="28575">
              <a:solidFill>
                <a:srgbClr val="F6F6F6"/>
              </a:solidFill>
            </a:ln>
            <a:effectLst>
              <a:outerShdw blurRad="50800" dist="38100" dir="2700000" sx="101000" sy="101000" algn="tl" rotWithShape="0">
                <a:prstClr val="black">
                  <a:alpha val="40000"/>
                </a:prstClr>
              </a:outerShdw>
            </a:effectLst>
          </p:spPr>
        </p:pic>
      </p:grpSp>
    </p:spTree>
    <p:custDataLst>
      <p:tags r:id="rId1"/>
    </p:custDataLst>
  </p:cSld>
  <p:clrMapOvr>
    <a:masterClrMapping/>
  </p:clrMapOvr>
  <mc:AlternateContent xmlns:mc="http://schemas.openxmlformats.org/markup-compatibility/2006">
    <mc:Choice xmlns=""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3000" fill="hold">
                                          <p:stCondLst>
                                            <p:cond delay="0"/>
                                          </p:stCondLst>
                                        </p:cTn>
                                        <p:tgtEl>
                                          <p:spTgt spid="4"/>
                                        </p:tgtEl>
                                        <p:attrNameLst>
                                          <p:attrName>style.visibility</p:attrName>
                                        </p:attrNameLst>
                                      </p:cBhvr>
                                      <p:to>
                                        <p:strVal val="visible"/>
                                      </p:to>
                                    </p:set>
                                    <p:animEffect transition="in" filter="strips(downLeft)">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descr="微信图片_20180813124642"/>
          <p:cNvPicPr>
            <a:picLocks noChangeAspect="1"/>
          </p:cNvPicPr>
          <p:nvPr/>
        </p:nvPicPr>
        <p:blipFill>
          <a:blip r:embed="rId3" cstate="print"/>
          <a:srcRect t="8097"/>
          <a:stretch>
            <a:fillRect/>
          </a:stretch>
        </p:blipFill>
        <p:spPr>
          <a:xfrm>
            <a:off x="3022599" y="1206500"/>
            <a:ext cx="1914525" cy="2428875"/>
          </a:xfrm>
          <a:prstGeom prst="rect">
            <a:avLst/>
          </a:prstGeom>
          <a:ln>
            <a:solidFill>
              <a:schemeClr val="tx1"/>
            </a:solidFill>
          </a:ln>
        </p:spPr>
      </p:pic>
      <p:sp>
        <p:nvSpPr>
          <p:cNvPr id="43" name="TextBox 42"/>
          <p:cNvSpPr txBox="1"/>
          <p:nvPr/>
        </p:nvSpPr>
        <p:spPr>
          <a:xfrm>
            <a:off x="1054100" y="1168400"/>
            <a:ext cx="1346200" cy="1077218"/>
          </a:xfrm>
          <a:prstGeom prst="rect">
            <a:avLst/>
          </a:prstGeom>
          <a:noFill/>
        </p:spPr>
        <p:txBody>
          <a:bodyPr wrap="square" rtlCol="0">
            <a:spAutoFit/>
          </a:bodyPr>
          <a:lstStyle/>
          <a:p>
            <a:pPr algn="ctr"/>
            <a:r>
              <a:rPr lang="zh-CN" altLang="en-US" sz="3200" dirty="0" smtClean="0"/>
              <a:t>铲除重做</a:t>
            </a:r>
            <a:endParaRPr lang="zh-CN" altLang="en-US" sz="3200" dirty="0"/>
          </a:p>
        </p:txBody>
      </p:sp>
      <p:pic>
        <p:nvPicPr>
          <p:cNvPr id="44" name="图片 43" descr="微信图片_20180813124617"/>
          <p:cNvPicPr>
            <a:picLocks noChangeAspect="1"/>
          </p:cNvPicPr>
          <p:nvPr/>
        </p:nvPicPr>
        <p:blipFill>
          <a:blip r:embed="rId4" cstate="print"/>
          <a:stretch>
            <a:fillRect/>
          </a:stretch>
        </p:blipFill>
        <p:spPr>
          <a:xfrm>
            <a:off x="2971799" y="3741420"/>
            <a:ext cx="1981201" cy="1732280"/>
          </a:xfrm>
          <a:prstGeom prst="rect">
            <a:avLst/>
          </a:prstGeom>
          <a:ln>
            <a:solidFill>
              <a:schemeClr val="tx1"/>
            </a:solidFill>
          </a:ln>
        </p:spPr>
      </p:pic>
      <p:sp>
        <p:nvSpPr>
          <p:cNvPr id="45" name="TextBox 44"/>
          <p:cNvSpPr txBox="1"/>
          <p:nvPr/>
        </p:nvSpPr>
        <p:spPr>
          <a:xfrm>
            <a:off x="1117600" y="3695700"/>
            <a:ext cx="1257300" cy="1077218"/>
          </a:xfrm>
          <a:prstGeom prst="rect">
            <a:avLst/>
          </a:prstGeom>
          <a:noFill/>
        </p:spPr>
        <p:txBody>
          <a:bodyPr wrap="square" rtlCol="0">
            <a:spAutoFit/>
          </a:bodyPr>
          <a:lstStyle/>
          <a:p>
            <a:pPr algn="ctr"/>
            <a:r>
              <a:rPr lang="zh-CN" altLang="en-US" sz="3200" dirty="0" smtClean="0"/>
              <a:t>围护措施</a:t>
            </a:r>
          </a:p>
        </p:txBody>
      </p:sp>
      <p:sp>
        <p:nvSpPr>
          <p:cNvPr id="46" name="TextBox 45"/>
          <p:cNvSpPr txBox="1"/>
          <p:nvPr/>
        </p:nvSpPr>
        <p:spPr>
          <a:xfrm>
            <a:off x="1231900" y="2260600"/>
            <a:ext cx="1473200" cy="1200329"/>
          </a:xfrm>
          <a:prstGeom prst="rect">
            <a:avLst/>
          </a:prstGeom>
          <a:noFill/>
        </p:spPr>
        <p:txBody>
          <a:bodyPr wrap="square" rtlCol="0">
            <a:spAutoFit/>
          </a:bodyPr>
          <a:lstStyle/>
          <a:p>
            <a:r>
              <a:rPr lang="zh-CN" altLang="en-US" dirty="0" smtClean="0"/>
              <a:t>工序多</a:t>
            </a:r>
            <a:endParaRPr lang="en-US" altLang="zh-CN" dirty="0" smtClean="0"/>
          </a:p>
          <a:p>
            <a:r>
              <a:rPr lang="zh-CN" altLang="en-US" dirty="0" smtClean="0"/>
              <a:t>影响作息</a:t>
            </a:r>
            <a:endParaRPr lang="en-US" altLang="zh-CN" dirty="0" smtClean="0"/>
          </a:p>
          <a:p>
            <a:r>
              <a:rPr lang="zh-CN" altLang="en-US" dirty="0" smtClean="0"/>
              <a:t>施工周期长</a:t>
            </a:r>
            <a:endParaRPr lang="en-US" altLang="zh-CN" dirty="0" smtClean="0"/>
          </a:p>
          <a:p>
            <a:r>
              <a:rPr lang="zh-CN" altLang="en-US" dirty="0" smtClean="0"/>
              <a:t>环境破坏大</a:t>
            </a:r>
            <a:endParaRPr lang="zh-CN" altLang="en-US" dirty="0"/>
          </a:p>
        </p:txBody>
      </p:sp>
      <p:sp>
        <p:nvSpPr>
          <p:cNvPr id="47" name="TextBox 46"/>
          <p:cNvSpPr txBox="1"/>
          <p:nvPr/>
        </p:nvSpPr>
        <p:spPr>
          <a:xfrm>
            <a:off x="1257300" y="4762500"/>
            <a:ext cx="1689100" cy="369332"/>
          </a:xfrm>
          <a:prstGeom prst="rect">
            <a:avLst/>
          </a:prstGeom>
          <a:noFill/>
        </p:spPr>
        <p:txBody>
          <a:bodyPr wrap="square" rtlCol="0">
            <a:spAutoFit/>
          </a:bodyPr>
          <a:lstStyle/>
          <a:p>
            <a:r>
              <a:rPr lang="zh-CN" altLang="en-US" dirty="0" smtClean="0"/>
              <a:t>影响出行</a:t>
            </a:r>
            <a:endParaRPr lang="en-US" altLang="zh-CN" dirty="0" smtClean="0"/>
          </a:p>
        </p:txBody>
      </p:sp>
      <p:pic>
        <p:nvPicPr>
          <p:cNvPr id="96258" name="Picture 2"/>
          <p:cNvPicPr>
            <a:picLocks noChangeAspect="1" noChangeArrowheads="1"/>
          </p:cNvPicPr>
          <p:nvPr/>
        </p:nvPicPr>
        <p:blipFill>
          <a:blip r:embed="rId5" cstate="print"/>
          <a:srcRect b="11886"/>
          <a:stretch>
            <a:fillRect/>
          </a:stretch>
        </p:blipFill>
        <p:spPr bwMode="auto">
          <a:xfrm>
            <a:off x="7327901" y="1176868"/>
            <a:ext cx="2003424" cy="2353732"/>
          </a:xfrm>
          <a:prstGeom prst="rect">
            <a:avLst/>
          </a:prstGeom>
          <a:noFill/>
          <a:ln w="9525">
            <a:solidFill>
              <a:schemeClr val="tx1"/>
            </a:solidFill>
            <a:miter lim="800000"/>
            <a:headEnd/>
            <a:tailEnd/>
          </a:ln>
        </p:spPr>
      </p:pic>
      <p:sp>
        <p:nvSpPr>
          <p:cNvPr id="50" name="TextBox 49"/>
          <p:cNvSpPr txBox="1"/>
          <p:nvPr/>
        </p:nvSpPr>
        <p:spPr>
          <a:xfrm>
            <a:off x="9626600" y="1130300"/>
            <a:ext cx="1346200" cy="1077218"/>
          </a:xfrm>
          <a:prstGeom prst="rect">
            <a:avLst/>
          </a:prstGeom>
          <a:noFill/>
        </p:spPr>
        <p:txBody>
          <a:bodyPr wrap="square" rtlCol="0">
            <a:spAutoFit/>
          </a:bodyPr>
          <a:lstStyle/>
          <a:p>
            <a:pPr algn="ctr"/>
            <a:r>
              <a:rPr lang="zh-CN" altLang="en-US" sz="3200" dirty="0" smtClean="0"/>
              <a:t>不需铲除</a:t>
            </a:r>
            <a:endParaRPr lang="zh-CN" altLang="en-US" sz="3200" dirty="0"/>
          </a:p>
        </p:txBody>
      </p:sp>
      <p:sp>
        <p:nvSpPr>
          <p:cNvPr id="51" name="TextBox 50"/>
          <p:cNvSpPr txBox="1"/>
          <p:nvPr/>
        </p:nvSpPr>
        <p:spPr>
          <a:xfrm>
            <a:off x="9880600" y="2336800"/>
            <a:ext cx="1473200" cy="1200329"/>
          </a:xfrm>
          <a:prstGeom prst="rect">
            <a:avLst/>
          </a:prstGeom>
          <a:noFill/>
        </p:spPr>
        <p:txBody>
          <a:bodyPr wrap="square" rtlCol="0">
            <a:spAutoFit/>
          </a:bodyPr>
          <a:lstStyle/>
          <a:p>
            <a:r>
              <a:rPr lang="zh-CN" altLang="en-US" dirty="0" smtClean="0"/>
              <a:t>工序少</a:t>
            </a:r>
            <a:endParaRPr lang="en-US" altLang="zh-CN" dirty="0" smtClean="0"/>
          </a:p>
          <a:p>
            <a:r>
              <a:rPr lang="zh-CN" altLang="en-US" dirty="0" smtClean="0"/>
              <a:t>不扰民</a:t>
            </a:r>
            <a:endParaRPr lang="en-US" altLang="zh-CN" dirty="0" smtClean="0"/>
          </a:p>
          <a:p>
            <a:r>
              <a:rPr lang="zh-CN" altLang="en-US" dirty="0" smtClean="0"/>
              <a:t>施工周期短</a:t>
            </a:r>
            <a:endParaRPr lang="en-US" altLang="zh-CN" dirty="0" smtClean="0"/>
          </a:p>
          <a:p>
            <a:r>
              <a:rPr lang="zh-CN" altLang="en-US" dirty="0" smtClean="0"/>
              <a:t>环境破坏小</a:t>
            </a:r>
            <a:endParaRPr lang="en-US" altLang="zh-CN" dirty="0" smtClean="0"/>
          </a:p>
        </p:txBody>
      </p:sp>
      <p:pic>
        <p:nvPicPr>
          <p:cNvPr id="52" name="图片 51" descr="改造后大面"/>
          <p:cNvPicPr/>
          <p:nvPr/>
        </p:nvPicPr>
        <p:blipFill>
          <a:blip r:embed="rId6" cstate="print"/>
          <a:srcRect l="27778" t="53711" b="12866"/>
          <a:stretch>
            <a:fillRect/>
          </a:stretch>
        </p:blipFill>
        <p:spPr>
          <a:xfrm>
            <a:off x="7340600" y="3657600"/>
            <a:ext cx="1993900" cy="1892300"/>
          </a:xfrm>
          <a:prstGeom prst="rect">
            <a:avLst/>
          </a:prstGeom>
          <a:ln>
            <a:solidFill>
              <a:schemeClr val="tx1"/>
            </a:solidFill>
          </a:ln>
        </p:spPr>
      </p:pic>
      <p:sp>
        <p:nvSpPr>
          <p:cNvPr id="53" name="TextBox 52"/>
          <p:cNvSpPr txBox="1"/>
          <p:nvPr/>
        </p:nvSpPr>
        <p:spPr>
          <a:xfrm>
            <a:off x="9779000" y="3644900"/>
            <a:ext cx="1257300" cy="1077218"/>
          </a:xfrm>
          <a:prstGeom prst="rect">
            <a:avLst/>
          </a:prstGeom>
          <a:noFill/>
        </p:spPr>
        <p:txBody>
          <a:bodyPr wrap="square" rtlCol="0">
            <a:spAutoFit/>
          </a:bodyPr>
          <a:lstStyle/>
          <a:p>
            <a:pPr algn="ctr"/>
            <a:r>
              <a:rPr lang="zh-CN" altLang="en-US" sz="3200" dirty="0" smtClean="0"/>
              <a:t>围护措施</a:t>
            </a:r>
          </a:p>
        </p:txBody>
      </p:sp>
      <p:sp>
        <p:nvSpPr>
          <p:cNvPr id="54" name="TextBox 53"/>
          <p:cNvSpPr txBox="1"/>
          <p:nvPr/>
        </p:nvSpPr>
        <p:spPr>
          <a:xfrm>
            <a:off x="9867900" y="4762500"/>
            <a:ext cx="1689100" cy="369332"/>
          </a:xfrm>
          <a:prstGeom prst="rect">
            <a:avLst/>
          </a:prstGeom>
          <a:noFill/>
        </p:spPr>
        <p:txBody>
          <a:bodyPr wrap="square" rtlCol="0">
            <a:spAutoFit/>
          </a:bodyPr>
          <a:lstStyle/>
          <a:p>
            <a:r>
              <a:rPr lang="zh-CN" altLang="en-US" dirty="0" smtClean="0"/>
              <a:t>出行畅通</a:t>
            </a:r>
            <a:endParaRPr lang="en-US" altLang="zh-CN" dirty="0" smtClean="0"/>
          </a:p>
        </p:txBody>
      </p:sp>
      <p:sp>
        <p:nvSpPr>
          <p:cNvPr id="55" name="TextBox 54"/>
          <p:cNvSpPr txBox="1"/>
          <p:nvPr/>
        </p:nvSpPr>
        <p:spPr>
          <a:xfrm>
            <a:off x="2959100" y="5778500"/>
            <a:ext cx="1981200" cy="523220"/>
          </a:xfrm>
          <a:prstGeom prst="rect">
            <a:avLst/>
          </a:prstGeom>
          <a:noFill/>
        </p:spPr>
        <p:txBody>
          <a:bodyPr wrap="square" rtlCol="0">
            <a:spAutoFit/>
          </a:bodyPr>
          <a:lstStyle/>
          <a:p>
            <a:pPr algn="ctr"/>
            <a:r>
              <a:rPr lang="zh-CN" altLang="en-US" sz="2800" b="1" dirty="0" smtClean="0"/>
              <a:t>改造成本</a:t>
            </a:r>
            <a:endParaRPr lang="zh-CN" altLang="en-US" sz="2800" b="1" dirty="0"/>
          </a:p>
        </p:txBody>
      </p:sp>
      <p:sp>
        <p:nvSpPr>
          <p:cNvPr id="57" name="TextBox 56"/>
          <p:cNvSpPr txBox="1"/>
          <p:nvPr/>
        </p:nvSpPr>
        <p:spPr>
          <a:xfrm>
            <a:off x="7327900" y="5778500"/>
            <a:ext cx="1981200" cy="523220"/>
          </a:xfrm>
          <a:prstGeom prst="rect">
            <a:avLst/>
          </a:prstGeom>
          <a:noFill/>
        </p:spPr>
        <p:txBody>
          <a:bodyPr wrap="square" rtlCol="0">
            <a:spAutoFit/>
          </a:bodyPr>
          <a:lstStyle/>
          <a:p>
            <a:pPr algn="ctr"/>
            <a:r>
              <a:rPr lang="zh-CN" altLang="en-US" sz="2800" b="1" dirty="0" smtClean="0"/>
              <a:t>改造成本</a:t>
            </a:r>
            <a:endParaRPr lang="zh-CN" altLang="en-US" sz="2800" b="1" dirty="0"/>
          </a:p>
        </p:txBody>
      </p:sp>
      <p:sp>
        <p:nvSpPr>
          <p:cNvPr id="61" name="等于号 60"/>
          <p:cNvSpPr/>
          <p:nvPr/>
        </p:nvSpPr>
        <p:spPr>
          <a:xfrm>
            <a:off x="5143500" y="5765800"/>
            <a:ext cx="2032000" cy="584200"/>
          </a:xfrm>
          <a:prstGeom prst="mathEqual">
            <a:avLst>
              <a:gd name="adj1" fmla="val 23520"/>
              <a:gd name="adj2" fmla="val 2045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3" name="TextBox 62"/>
          <p:cNvSpPr txBox="1"/>
          <p:nvPr/>
        </p:nvSpPr>
        <p:spPr>
          <a:xfrm>
            <a:off x="5448300" y="5194300"/>
            <a:ext cx="1485900" cy="584775"/>
          </a:xfrm>
          <a:prstGeom prst="rect">
            <a:avLst/>
          </a:prstGeom>
          <a:noFill/>
        </p:spPr>
        <p:txBody>
          <a:bodyPr wrap="square" rtlCol="0">
            <a:spAutoFit/>
          </a:bodyPr>
          <a:lstStyle/>
          <a:p>
            <a:pPr algn="ctr"/>
            <a:r>
              <a:rPr lang="zh-CN" altLang="en-US" sz="3200" b="1" dirty="0" smtClean="0"/>
              <a:t>（持平）</a:t>
            </a:r>
            <a:endParaRPr lang="zh-CN" altLang="en-US" sz="3200" b="1" dirty="0"/>
          </a:p>
        </p:txBody>
      </p:sp>
      <p:sp>
        <p:nvSpPr>
          <p:cNvPr id="64" name="TextBox 63"/>
          <p:cNvSpPr txBox="1"/>
          <p:nvPr/>
        </p:nvSpPr>
        <p:spPr>
          <a:xfrm>
            <a:off x="1790700" y="368300"/>
            <a:ext cx="3009900" cy="461665"/>
          </a:xfrm>
          <a:prstGeom prst="rect">
            <a:avLst/>
          </a:prstGeom>
          <a:noFill/>
        </p:spPr>
        <p:txBody>
          <a:bodyPr wrap="square" rtlCol="0">
            <a:spAutoFit/>
          </a:bodyPr>
          <a:lstStyle/>
          <a:p>
            <a:r>
              <a:rPr lang="zh-CN" altLang="en-US" sz="2400" dirty="0" smtClean="0">
                <a:latin typeface="微软雅黑" pitchFamily="34" charset="-122"/>
                <a:ea typeface="微软雅黑" pitchFamily="34" charset="-122"/>
              </a:rPr>
              <a:t>保温砂浆</a:t>
            </a:r>
            <a:r>
              <a:rPr lang="en-US" altLang="zh-CN" sz="2400" dirty="0" smtClean="0">
                <a:latin typeface="微软雅黑" pitchFamily="34" charset="-122"/>
                <a:ea typeface="微软雅黑" pitchFamily="34" charset="-122"/>
              </a:rPr>
              <a:t>+</a:t>
            </a:r>
            <a:r>
              <a:rPr lang="zh-CN" altLang="en-US" sz="2400" dirty="0" smtClean="0">
                <a:latin typeface="微软雅黑" pitchFamily="34" charset="-122"/>
                <a:ea typeface="微软雅黑" pitchFamily="34" charset="-122"/>
              </a:rPr>
              <a:t>涂料改造</a:t>
            </a:r>
            <a:endParaRPr lang="zh-CN" altLang="en-US" sz="2400" dirty="0">
              <a:latin typeface="微软雅黑" pitchFamily="34" charset="-122"/>
              <a:ea typeface="微软雅黑" pitchFamily="34" charset="-122"/>
            </a:endParaRPr>
          </a:p>
        </p:txBody>
      </p:sp>
      <p:sp>
        <p:nvSpPr>
          <p:cNvPr id="69" name="TextBox 68"/>
          <p:cNvSpPr txBox="1"/>
          <p:nvPr/>
        </p:nvSpPr>
        <p:spPr>
          <a:xfrm>
            <a:off x="7658100" y="355600"/>
            <a:ext cx="3009900" cy="461665"/>
          </a:xfrm>
          <a:prstGeom prst="rect">
            <a:avLst/>
          </a:prstGeom>
          <a:noFill/>
        </p:spPr>
        <p:txBody>
          <a:bodyPr wrap="square" rtlCol="0">
            <a:spAutoFit/>
          </a:bodyPr>
          <a:lstStyle/>
          <a:p>
            <a:pPr algn="ctr"/>
            <a:r>
              <a:rPr lang="zh-CN" altLang="en-US" sz="2400" dirty="0" smtClean="0">
                <a:latin typeface="微软雅黑" pitchFamily="34" charset="-122"/>
                <a:ea typeface="微软雅黑" pitchFamily="34" charset="-122"/>
              </a:rPr>
              <a:t>干挂背筋装饰板改造</a:t>
            </a:r>
            <a:endParaRPr lang="zh-CN" altLang="en-US" sz="2400" dirty="0">
              <a:latin typeface="微软雅黑" pitchFamily="34" charset="-122"/>
              <a:ea typeface="微软雅黑" pitchFamily="34" charset="-122"/>
            </a:endParaRP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50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武汉世茂锦秀长江"/>
          <p:cNvPicPr>
            <a:picLocks noChangeAspect="1"/>
          </p:cNvPicPr>
          <p:nvPr/>
        </p:nvPicPr>
        <p:blipFill>
          <a:blip r:embed="rId3" cstate="print"/>
          <a:stretch>
            <a:fillRect/>
          </a:stretch>
        </p:blipFill>
        <p:spPr>
          <a:xfrm>
            <a:off x="702834" y="1094185"/>
            <a:ext cx="6045200" cy="4938395"/>
          </a:xfrm>
          <a:prstGeom prst="rect">
            <a:avLst/>
          </a:prstGeom>
          <a:ln>
            <a:solidFill>
              <a:schemeClr val="tx1"/>
            </a:solidFill>
          </a:ln>
        </p:spPr>
      </p:pic>
      <p:sp>
        <p:nvSpPr>
          <p:cNvPr id="21" name="îṧ1iďé"/>
          <p:cNvSpPr txBox="1"/>
          <p:nvPr/>
        </p:nvSpPr>
        <p:spPr bwMode="auto">
          <a:xfrm>
            <a:off x="7172960" y="1171575"/>
            <a:ext cx="4300855" cy="49187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fontAlgn="auto">
              <a:lnSpc>
                <a:spcPct val="150000"/>
              </a:lnSpc>
              <a:spcBef>
                <a:spcPct val="0"/>
              </a:spcBef>
              <a:buFontTx/>
              <a:buNone/>
            </a:pPr>
            <a:r>
              <a:rPr lang="zh-CN" altLang="en-US" b="1" dirty="0">
                <a:solidFill>
                  <a:srgbClr val="48B8A3"/>
                </a:solidFill>
                <a:sym typeface="+mn-ea"/>
              </a:rPr>
              <a:t>世茂锦绣长江（获优秀建筑装饰工程奖）</a:t>
            </a:r>
          </a:p>
          <a:p>
            <a:pPr algn="l" fontAlgn="auto">
              <a:lnSpc>
                <a:spcPct val="150000"/>
              </a:lnSpc>
              <a:spcBef>
                <a:spcPct val="0"/>
              </a:spcBef>
              <a:buFontTx/>
              <a:buNone/>
            </a:pPr>
            <a:r>
              <a:rPr lang="zh-CN" altLang="en-US" b="1" dirty="0">
                <a:solidFill>
                  <a:srgbClr val="48B8A3"/>
                </a:solidFill>
              </a:rPr>
              <a:t>武汉</a:t>
            </a:r>
          </a:p>
          <a:p>
            <a:pPr algn="l" fontAlgn="auto">
              <a:lnSpc>
                <a:spcPct val="150000"/>
              </a:lnSpc>
              <a:spcBef>
                <a:spcPct val="0"/>
              </a:spcBef>
              <a:buFontTx/>
              <a:buNone/>
            </a:pPr>
            <a:r>
              <a:rPr lang="zh-CN" altLang="en-US" b="1" dirty="0"/>
              <a:t>产品：仿石饰面背筋增强装饰板</a:t>
            </a:r>
          </a:p>
          <a:p>
            <a:pPr algn="l" fontAlgn="auto">
              <a:lnSpc>
                <a:spcPct val="150000"/>
              </a:lnSpc>
              <a:spcBef>
                <a:spcPct val="0"/>
              </a:spcBef>
              <a:buFontTx/>
              <a:buNone/>
            </a:pPr>
            <a:r>
              <a:rPr lang="zh-CN" altLang="en-US" b="1" dirty="0"/>
              <a:t>高度：176米</a:t>
            </a:r>
          </a:p>
          <a:p>
            <a:pPr algn="l" fontAlgn="auto">
              <a:lnSpc>
                <a:spcPct val="150000"/>
              </a:lnSpc>
              <a:spcBef>
                <a:spcPct val="0"/>
              </a:spcBef>
              <a:buFontTx/>
              <a:buNone/>
            </a:pPr>
            <a:r>
              <a:rPr lang="zh-CN" altLang="en-US" b="1" dirty="0"/>
              <a:t>开竣工时间：2011.9～2012.3、2013.4～9 </a:t>
            </a:r>
          </a:p>
          <a:p>
            <a:pPr algn="l" fontAlgn="auto">
              <a:lnSpc>
                <a:spcPct val="150000"/>
              </a:lnSpc>
              <a:spcBef>
                <a:spcPct val="0"/>
              </a:spcBef>
              <a:buFontTx/>
              <a:buNone/>
            </a:pPr>
            <a:r>
              <a:rPr lang="zh-CN" altLang="en-US" b="1" dirty="0"/>
              <a:t>概况：开发商为世茂集团，该项目D地块1#、</a:t>
            </a:r>
          </a:p>
          <a:p>
            <a:pPr algn="l" fontAlgn="auto">
              <a:lnSpc>
                <a:spcPct val="150000"/>
              </a:lnSpc>
              <a:spcBef>
                <a:spcPct val="0"/>
              </a:spcBef>
              <a:buFontTx/>
              <a:buNone/>
            </a:pPr>
            <a:r>
              <a:rPr lang="zh-CN" altLang="en-US" b="1" dirty="0"/>
              <a:t>7#楼施工面积为9万m</a:t>
            </a:r>
            <a:r>
              <a:rPr lang="zh-CN" altLang="en-US" b="1" baseline="30000" dirty="0"/>
              <a:t>2</a:t>
            </a:r>
            <a:r>
              <a:rPr lang="zh-CN" altLang="en-US" b="1" dirty="0"/>
              <a:t>，2#、3#楼施工面积</a:t>
            </a:r>
          </a:p>
          <a:p>
            <a:pPr algn="l" fontAlgn="auto">
              <a:lnSpc>
                <a:spcPct val="150000"/>
              </a:lnSpc>
              <a:spcBef>
                <a:spcPct val="0"/>
              </a:spcBef>
              <a:buFontTx/>
              <a:buNone/>
            </a:pPr>
            <a:r>
              <a:rPr lang="zh-CN" altLang="en-US" b="1" dirty="0"/>
              <a:t>为3万m</a:t>
            </a:r>
            <a:r>
              <a:rPr lang="zh-CN" altLang="en-US" b="1" baseline="30000" dirty="0"/>
              <a:t>2</a:t>
            </a:r>
            <a:r>
              <a:rPr lang="zh-CN" altLang="en-US" b="1" dirty="0"/>
              <a:t>，采用楼艺板系统，完美的呈现了</a:t>
            </a:r>
          </a:p>
          <a:p>
            <a:pPr algn="l" fontAlgn="auto">
              <a:lnSpc>
                <a:spcPct val="150000"/>
              </a:lnSpc>
              <a:spcBef>
                <a:spcPct val="0"/>
              </a:spcBef>
              <a:buFontTx/>
              <a:buNone/>
            </a:pPr>
            <a:r>
              <a:rPr lang="zh-CN" altLang="en-US" b="1" dirty="0"/>
              <a:t>外墙石材的装饰效果，符合整个建筑外围结</a:t>
            </a:r>
          </a:p>
          <a:p>
            <a:pPr algn="l" fontAlgn="auto">
              <a:lnSpc>
                <a:spcPct val="150000"/>
              </a:lnSpc>
              <a:spcBef>
                <a:spcPct val="0"/>
              </a:spcBef>
              <a:buFontTx/>
              <a:buNone/>
            </a:pPr>
            <a:r>
              <a:rPr lang="zh-CN" altLang="en-US" b="1" dirty="0"/>
              <a:t>构的安全性及整体优化设计，满足业主对外</a:t>
            </a:r>
          </a:p>
          <a:p>
            <a:pPr algn="l" fontAlgn="auto">
              <a:lnSpc>
                <a:spcPct val="150000"/>
              </a:lnSpc>
              <a:spcBef>
                <a:spcPct val="0"/>
              </a:spcBef>
              <a:buFontTx/>
              <a:buNone/>
            </a:pPr>
            <a:r>
              <a:rPr lang="zh-CN" altLang="en-US" b="1" dirty="0"/>
              <a:t>观的要求，为我司在武汉的标志性工程。</a:t>
            </a:r>
          </a:p>
        </p:txBody>
      </p:sp>
      <p:sp>
        <p:nvSpPr>
          <p:cNvPr id="8" name="TextBox 7"/>
          <p:cNvSpPr txBox="1"/>
          <p:nvPr/>
        </p:nvSpPr>
        <p:spPr>
          <a:xfrm>
            <a:off x="796036" y="322734"/>
            <a:ext cx="3958814" cy="461665"/>
          </a:xfrm>
          <a:prstGeom prst="rect">
            <a:avLst/>
          </a:prstGeom>
          <a:noFill/>
        </p:spPr>
        <p:txBody>
          <a:bodyPr wrap="square" rtlCol="0">
            <a:spAutoFit/>
          </a:bodyPr>
          <a:lstStyle/>
          <a:p>
            <a:r>
              <a:rPr lang="zh-CN" altLang="en-US" sz="2400" b="1" dirty="0" smtClean="0"/>
              <a:t>新建超高层住宅</a:t>
            </a:r>
            <a:endParaRPr lang="zh-CN" altLang="en-US" sz="2400" b="1"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par>
                                <p:cTn id="8" presetID="9" presetClass="entr" presetSubtype="0" fill="hold" grpId="0" nodeType="withEffect">
                                  <p:stCondLst>
                                    <p:cond delay="0"/>
                                  </p:stCondLst>
                                  <p:childTnLst>
                                    <p:set>
                                      <p:cBhvr>
                                        <p:cTn id="9" dur="1000" fill="hold">
                                          <p:stCondLst>
                                            <p:cond delay="0"/>
                                          </p:stCondLst>
                                        </p:cTn>
                                        <p:tgtEl>
                                          <p:spTgt spid="21"/>
                                        </p:tgtEl>
                                        <p:attrNameLst>
                                          <p:attrName>style.visibility</p:attrName>
                                        </p:attrNameLst>
                                      </p:cBhvr>
                                      <p:to>
                                        <p:strVal val="visible"/>
                                      </p:to>
                                    </p:set>
                                    <p:animEffect transition="in" filter="dissolv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F:\bb\公司产品照片\项目图片\干挂板\菏泽项目\101.jpg101"/>
          <p:cNvPicPr>
            <a:picLocks noChangeAspect="1"/>
          </p:cNvPicPr>
          <p:nvPr/>
        </p:nvPicPr>
        <p:blipFill>
          <a:blip r:embed="rId3" cstate="print"/>
          <a:srcRect/>
          <a:stretch>
            <a:fillRect/>
          </a:stretch>
        </p:blipFill>
        <p:spPr>
          <a:xfrm>
            <a:off x="946673" y="1054420"/>
            <a:ext cx="5002306" cy="5290500"/>
          </a:xfrm>
          <a:prstGeom prst="rect">
            <a:avLst/>
          </a:prstGeom>
          <a:ln>
            <a:solidFill>
              <a:schemeClr val="tx1"/>
            </a:solidFill>
          </a:ln>
        </p:spPr>
      </p:pic>
      <p:sp>
        <p:nvSpPr>
          <p:cNvPr id="21" name="îṧ1iďé"/>
          <p:cNvSpPr txBox="1"/>
          <p:nvPr/>
        </p:nvSpPr>
        <p:spPr bwMode="auto">
          <a:xfrm>
            <a:off x="6817946" y="1171575"/>
            <a:ext cx="4300855" cy="4594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000" tIns="46800" rIns="90000" bIns="4680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fontAlgn="auto">
              <a:lnSpc>
                <a:spcPct val="150000"/>
              </a:lnSpc>
              <a:spcBef>
                <a:spcPct val="0"/>
              </a:spcBef>
              <a:buFontTx/>
              <a:buNone/>
            </a:pPr>
            <a:r>
              <a:rPr lang="zh-CN" altLang="en-US" b="1" dirty="0">
                <a:solidFill>
                  <a:srgbClr val="48B8A3"/>
                </a:solidFill>
                <a:sym typeface="+mn-ea"/>
              </a:rPr>
              <a:t>中达逸景广场</a:t>
            </a:r>
          </a:p>
          <a:p>
            <a:pPr algn="l" fontAlgn="auto">
              <a:lnSpc>
                <a:spcPct val="150000"/>
              </a:lnSpc>
              <a:spcBef>
                <a:spcPct val="0"/>
              </a:spcBef>
              <a:buFontTx/>
              <a:buNone/>
            </a:pPr>
            <a:r>
              <a:rPr lang="zh-CN" altLang="en-US" b="1" dirty="0">
                <a:solidFill>
                  <a:srgbClr val="48B8A3"/>
                </a:solidFill>
              </a:rPr>
              <a:t>山东菏泽</a:t>
            </a:r>
          </a:p>
          <a:p>
            <a:pPr algn="l" fontAlgn="auto">
              <a:lnSpc>
                <a:spcPct val="150000"/>
              </a:lnSpc>
              <a:spcBef>
                <a:spcPct val="0"/>
              </a:spcBef>
              <a:buFontTx/>
              <a:buNone/>
            </a:pPr>
            <a:r>
              <a:rPr lang="zh-CN" altLang="en-US" b="1" dirty="0"/>
              <a:t>产品：仿石饰面背筋增强装饰板</a:t>
            </a:r>
          </a:p>
          <a:p>
            <a:pPr algn="l" fontAlgn="auto">
              <a:lnSpc>
                <a:spcPct val="150000"/>
              </a:lnSpc>
              <a:spcBef>
                <a:spcPct val="0"/>
              </a:spcBef>
              <a:buFontTx/>
              <a:buNone/>
            </a:pPr>
            <a:r>
              <a:rPr lang="zh-CN" altLang="en-US" b="1" dirty="0"/>
              <a:t>高度：</a:t>
            </a:r>
            <a:r>
              <a:rPr lang="en-US" altLang="zh-CN" b="1" dirty="0"/>
              <a:t>10</a:t>
            </a:r>
            <a:r>
              <a:rPr lang="zh-CN" altLang="en-US" b="1" dirty="0"/>
              <a:t>0米</a:t>
            </a:r>
          </a:p>
          <a:p>
            <a:pPr>
              <a:lnSpc>
                <a:spcPct val="150000"/>
              </a:lnSpc>
              <a:spcBef>
                <a:spcPct val="0"/>
              </a:spcBef>
            </a:pPr>
            <a:r>
              <a:rPr lang="zh-CN" altLang="en-US" b="1" dirty="0"/>
              <a:t>概况</a:t>
            </a:r>
            <a:r>
              <a:rPr lang="zh-CN" altLang="en-US" b="1" dirty="0" smtClean="0"/>
              <a:t>：开发商为中达宜居置业有限公司，包括四</a:t>
            </a:r>
            <a:r>
              <a:rPr lang="zh-CN" altLang="en-US" b="1" dirty="0"/>
              <a:t>栋高层住宅</a:t>
            </a:r>
            <a:r>
              <a:rPr lang="zh-CN" altLang="en-US" b="1" dirty="0" smtClean="0"/>
              <a:t>，板楼结构，设计容积率</a:t>
            </a:r>
            <a:r>
              <a:rPr lang="en-US" altLang="zh-CN" b="1" dirty="0" smtClean="0"/>
              <a:t>2.68</a:t>
            </a:r>
            <a:r>
              <a:rPr lang="zh-CN" altLang="en-US" b="1" dirty="0" smtClean="0"/>
              <a:t>，保温层厚度</a:t>
            </a:r>
            <a:r>
              <a:rPr lang="en-US" altLang="zh-CN" b="1" dirty="0" smtClean="0"/>
              <a:t>10cm</a:t>
            </a:r>
            <a:r>
              <a:rPr lang="zh-CN" altLang="en-US" b="1" dirty="0" smtClean="0"/>
              <a:t>岩棉板，外</a:t>
            </a:r>
            <a:r>
              <a:rPr lang="zh-CN" altLang="en-US" b="1" dirty="0"/>
              <a:t>立面设计仿石</a:t>
            </a:r>
            <a:r>
              <a:rPr lang="zh-CN" altLang="en-US" b="1" dirty="0" smtClean="0"/>
              <a:t>材效</a:t>
            </a:r>
            <a:r>
              <a:rPr lang="zh-CN" altLang="en-US" b="1" dirty="0"/>
              <a:t>果。严格执行GB50016-2014《建筑</a:t>
            </a:r>
            <a:r>
              <a:rPr lang="zh-CN" altLang="en-US" b="1" dirty="0" smtClean="0"/>
              <a:t>设计</a:t>
            </a:r>
            <a:r>
              <a:rPr lang="zh-CN" altLang="en-US" b="1" dirty="0"/>
              <a:t>防火规范</a:t>
            </a:r>
            <a:r>
              <a:rPr lang="zh-CN" altLang="en-US" b="1" dirty="0" smtClean="0"/>
              <a:t>》，设计节能为</a:t>
            </a:r>
            <a:r>
              <a:rPr lang="en-US" altLang="zh-CN" b="1" dirty="0" smtClean="0"/>
              <a:t>75%</a:t>
            </a:r>
            <a:r>
              <a:rPr lang="zh-CN" altLang="en-US" b="1" dirty="0" smtClean="0"/>
              <a:t>节能率。</a:t>
            </a:r>
            <a:endParaRPr lang="zh-CN" altLang="en-US" b="1" dirty="0"/>
          </a:p>
        </p:txBody>
      </p:sp>
      <p:sp>
        <p:nvSpPr>
          <p:cNvPr id="4" name="TextBox 3"/>
          <p:cNvSpPr txBox="1"/>
          <p:nvPr/>
        </p:nvSpPr>
        <p:spPr>
          <a:xfrm>
            <a:off x="796036" y="322734"/>
            <a:ext cx="3958814" cy="461665"/>
          </a:xfrm>
          <a:prstGeom prst="rect">
            <a:avLst/>
          </a:prstGeom>
          <a:noFill/>
        </p:spPr>
        <p:txBody>
          <a:bodyPr wrap="square" rtlCol="0">
            <a:spAutoFit/>
          </a:bodyPr>
          <a:lstStyle/>
          <a:p>
            <a:r>
              <a:rPr lang="zh-CN" altLang="en-US" sz="2400" b="1" dirty="0" smtClean="0"/>
              <a:t>新建高层住宅</a:t>
            </a:r>
            <a:endParaRPr lang="zh-CN" altLang="en-US" sz="2400" b="1"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000"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par>
                                <p:cTn id="8" presetID="9" presetClass="entr" presetSubtype="0" fill="hold" grpId="0" nodeType="withEffect">
                                  <p:stCondLst>
                                    <p:cond delay="0"/>
                                  </p:stCondLst>
                                  <p:childTnLst>
                                    <p:set>
                                      <p:cBhvr>
                                        <p:cTn id="9" dur="1000" fill="hold">
                                          <p:stCondLst>
                                            <p:cond delay="0"/>
                                          </p:stCondLst>
                                        </p:cTn>
                                        <p:tgtEl>
                                          <p:spTgt spid="21"/>
                                        </p:tgtEl>
                                        <p:attrNameLst>
                                          <p:attrName>style.visibility</p:attrName>
                                        </p:attrNameLst>
                                      </p:cBhvr>
                                      <p:to>
                                        <p:strVal val="visible"/>
                                      </p:to>
                                    </p:set>
                                    <p:animEffect transition="in" filter="dissolv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福建省人民医院"/>
          <p:cNvPicPr>
            <a:picLocks noChangeAspect="1"/>
          </p:cNvPicPr>
          <p:nvPr/>
        </p:nvPicPr>
        <p:blipFill>
          <a:blip r:embed="rId3" cstate="print"/>
          <a:stretch>
            <a:fillRect/>
          </a:stretch>
        </p:blipFill>
        <p:spPr>
          <a:xfrm>
            <a:off x="670560" y="932815"/>
            <a:ext cx="6045200" cy="4938395"/>
          </a:xfrm>
          <a:prstGeom prst="rect">
            <a:avLst/>
          </a:prstGeom>
          <a:ln>
            <a:solidFill>
              <a:schemeClr val="tx1"/>
            </a:solidFill>
          </a:ln>
        </p:spPr>
      </p:pic>
      <p:sp>
        <p:nvSpPr>
          <p:cNvPr id="21" name="îṧ1iďé"/>
          <p:cNvSpPr txBox="1"/>
          <p:nvPr/>
        </p:nvSpPr>
        <p:spPr bwMode="auto">
          <a:xfrm>
            <a:off x="7172960" y="1171575"/>
            <a:ext cx="4300855" cy="49187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fontAlgn="auto">
              <a:lnSpc>
                <a:spcPct val="150000"/>
              </a:lnSpc>
              <a:spcBef>
                <a:spcPct val="0"/>
              </a:spcBef>
              <a:buFontTx/>
              <a:buNone/>
            </a:pPr>
            <a:r>
              <a:rPr lang="zh-CN" altLang="en-US" b="1" dirty="0">
                <a:solidFill>
                  <a:srgbClr val="48B8A3"/>
                </a:solidFill>
                <a:sym typeface="+mn-ea"/>
              </a:rPr>
              <a:t>福建省人民医院</a:t>
            </a:r>
          </a:p>
          <a:p>
            <a:pPr algn="l" fontAlgn="auto">
              <a:lnSpc>
                <a:spcPct val="150000"/>
              </a:lnSpc>
              <a:spcBef>
                <a:spcPct val="0"/>
              </a:spcBef>
              <a:buFontTx/>
              <a:buNone/>
            </a:pPr>
            <a:r>
              <a:rPr lang="zh-CN" altLang="en-US" b="1" dirty="0">
                <a:solidFill>
                  <a:srgbClr val="48B8A3"/>
                </a:solidFill>
              </a:rPr>
              <a:t>福州</a:t>
            </a:r>
          </a:p>
          <a:p>
            <a:pPr algn="l" fontAlgn="auto">
              <a:lnSpc>
                <a:spcPct val="150000"/>
              </a:lnSpc>
              <a:spcBef>
                <a:spcPct val="0"/>
              </a:spcBef>
              <a:buFontTx/>
              <a:buNone/>
            </a:pPr>
            <a:r>
              <a:rPr lang="zh-CN" altLang="en-US" b="1" dirty="0"/>
              <a:t>产品：仿石饰面背筋增强装饰板</a:t>
            </a:r>
          </a:p>
          <a:p>
            <a:pPr algn="l" fontAlgn="auto">
              <a:lnSpc>
                <a:spcPct val="150000"/>
              </a:lnSpc>
              <a:spcBef>
                <a:spcPct val="0"/>
              </a:spcBef>
              <a:buFontTx/>
              <a:buNone/>
            </a:pPr>
            <a:r>
              <a:rPr lang="zh-CN" altLang="en-US" b="1" dirty="0"/>
              <a:t>高度：70米</a:t>
            </a:r>
          </a:p>
          <a:p>
            <a:pPr algn="l" fontAlgn="auto">
              <a:lnSpc>
                <a:spcPct val="150000"/>
              </a:lnSpc>
              <a:spcBef>
                <a:spcPct val="0"/>
              </a:spcBef>
              <a:buFontTx/>
              <a:buNone/>
            </a:pPr>
            <a:r>
              <a:rPr lang="zh-CN" altLang="en-US" b="1" dirty="0"/>
              <a:t>开竣工时间：2016.5～2016.7</a:t>
            </a:r>
          </a:p>
          <a:p>
            <a:pPr algn="l" fontAlgn="auto">
              <a:lnSpc>
                <a:spcPct val="150000"/>
              </a:lnSpc>
              <a:spcBef>
                <a:spcPct val="0"/>
              </a:spcBef>
              <a:buFontTx/>
              <a:buNone/>
            </a:pPr>
            <a:r>
              <a:rPr lang="zh-CN" altLang="en-US" b="1" dirty="0"/>
              <a:t>概况：该项目原外立面为涂料和面砖，未</a:t>
            </a:r>
          </a:p>
          <a:p>
            <a:pPr algn="l" fontAlgn="auto">
              <a:lnSpc>
                <a:spcPct val="150000"/>
              </a:lnSpc>
              <a:spcBef>
                <a:spcPct val="0"/>
              </a:spcBef>
              <a:buFontTx/>
              <a:buNone/>
            </a:pPr>
            <a:r>
              <a:rPr lang="zh-CN" altLang="en-US" b="1" dirty="0"/>
              <a:t>处理基层的情况下，采用背筋装饰板干挂</a:t>
            </a:r>
          </a:p>
          <a:p>
            <a:pPr algn="l" fontAlgn="auto">
              <a:lnSpc>
                <a:spcPct val="150000"/>
              </a:lnSpc>
              <a:spcBef>
                <a:spcPct val="0"/>
              </a:spcBef>
              <a:buFontTx/>
              <a:buNone/>
            </a:pPr>
            <a:r>
              <a:rPr lang="zh-CN" altLang="en-US" b="1" dirty="0"/>
              <a:t>工艺进行全面改造，在两个月内完成整个</a:t>
            </a:r>
          </a:p>
          <a:p>
            <a:pPr algn="l" fontAlgn="auto">
              <a:lnSpc>
                <a:spcPct val="150000"/>
              </a:lnSpc>
              <a:spcBef>
                <a:spcPct val="0"/>
              </a:spcBef>
              <a:buFontTx/>
              <a:buNone/>
            </a:pPr>
            <a:r>
              <a:rPr lang="zh-CN" altLang="en-US" b="1" dirty="0"/>
              <a:t>项目立面翻新，完美的呈现了外墙石材的</a:t>
            </a:r>
          </a:p>
          <a:p>
            <a:pPr algn="l" fontAlgn="auto">
              <a:lnSpc>
                <a:spcPct val="150000"/>
              </a:lnSpc>
              <a:spcBef>
                <a:spcPct val="0"/>
              </a:spcBef>
              <a:buFontTx/>
              <a:buNone/>
            </a:pPr>
            <a:r>
              <a:rPr lang="zh-CN" altLang="en-US" b="1" dirty="0"/>
              <a:t>装饰效果，得到业主认可。</a:t>
            </a:r>
          </a:p>
        </p:txBody>
      </p:sp>
      <p:sp>
        <p:nvSpPr>
          <p:cNvPr id="6" name="TextBox 5"/>
          <p:cNvSpPr txBox="1"/>
          <p:nvPr/>
        </p:nvSpPr>
        <p:spPr>
          <a:xfrm>
            <a:off x="1000467" y="204400"/>
            <a:ext cx="3958814" cy="461665"/>
          </a:xfrm>
          <a:prstGeom prst="rect">
            <a:avLst/>
          </a:prstGeom>
          <a:noFill/>
        </p:spPr>
        <p:txBody>
          <a:bodyPr wrap="square" rtlCol="0">
            <a:spAutoFit/>
          </a:bodyPr>
          <a:lstStyle/>
          <a:p>
            <a:r>
              <a:rPr lang="zh-CN" altLang="en-US" sz="2400" b="1" dirty="0" smtClean="0"/>
              <a:t>既有建筑外立面改造</a:t>
            </a:r>
            <a:endParaRPr lang="zh-CN" altLang="en-US" sz="2400" b="1"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000"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par>
                                <p:cTn id="8" presetID="9" presetClass="entr" presetSubtype="0" fill="hold" grpId="0" nodeType="withEffect">
                                  <p:stCondLst>
                                    <p:cond delay="0"/>
                                  </p:stCondLst>
                                  <p:childTnLst>
                                    <p:set>
                                      <p:cBhvr>
                                        <p:cTn id="9" dur="1000" fill="hold">
                                          <p:stCondLst>
                                            <p:cond delay="0"/>
                                          </p:stCondLst>
                                        </p:cTn>
                                        <p:tgtEl>
                                          <p:spTgt spid="21"/>
                                        </p:tgtEl>
                                        <p:attrNameLst>
                                          <p:attrName>style.visibility</p:attrName>
                                        </p:attrNameLst>
                                      </p:cBhvr>
                                      <p:to>
                                        <p:strVal val="visible"/>
                                      </p:to>
                                    </p:set>
                                    <p:animEffect transition="in" filter="dissolv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îṧ1iďé"/>
          <p:cNvSpPr txBox="1"/>
          <p:nvPr/>
        </p:nvSpPr>
        <p:spPr bwMode="auto">
          <a:xfrm>
            <a:off x="6088829" y="913382"/>
            <a:ext cx="4927002" cy="43793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000" tIns="46800" rIns="90000" bIns="4680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fontAlgn="auto">
              <a:lnSpc>
                <a:spcPct val="150000"/>
              </a:lnSpc>
              <a:spcBef>
                <a:spcPct val="0"/>
              </a:spcBef>
              <a:buFontTx/>
              <a:buNone/>
            </a:pPr>
            <a:r>
              <a:rPr lang="zh-CN" altLang="en-US" b="1" dirty="0" smtClean="0">
                <a:solidFill>
                  <a:srgbClr val="48B8A3"/>
                </a:solidFill>
                <a:sym typeface="+mn-ea"/>
              </a:rPr>
              <a:t>北京市高碑店惠和南街商住</a:t>
            </a:r>
            <a:endParaRPr lang="zh-CN" altLang="en-US" b="1" dirty="0">
              <a:solidFill>
                <a:srgbClr val="48B8A3"/>
              </a:solidFill>
              <a:sym typeface="+mn-ea"/>
            </a:endParaRPr>
          </a:p>
          <a:p>
            <a:pPr algn="l" fontAlgn="auto">
              <a:lnSpc>
                <a:spcPct val="150000"/>
              </a:lnSpc>
              <a:spcBef>
                <a:spcPct val="0"/>
              </a:spcBef>
              <a:buFontTx/>
              <a:buNone/>
            </a:pPr>
            <a:r>
              <a:rPr lang="zh-CN" altLang="en-US" b="1" dirty="0" smtClean="0"/>
              <a:t>产</a:t>
            </a:r>
            <a:r>
              <a:rPr lang="zh-CN" altLang="en-US" b="1" dirty="0"/>
              <a:t>品：</a:t>
            </a:r>
            <a:r>
              <a:rPr lang="zh-CN" altLang="en-US" b="1" dirty="0" smtClean="0"/>
              <a:t>仿砖饰</a:t>
            </a:r>
            <a:r>
              <a:rPr lang="zh-CN" altLang="en-US" b="1" dirty="0"/>
              <a:t>面背筋增强装饰板</a:t>
            </a:r>
          </a:p>
          <a:p>
            <a:pPr algn="l" fontAlgn="auto">
              <a:lnSpc>
                <a:spcPct val="150000"/>
              </a:lnSpc>
              <a:spcBef>
                <a:spcPct val="0"/>
              </a:spcBef>
              <a:buFontTx/>
              <a:buNone/>
            </a:pPr>
            <a:r>
              <a:rPr lang="zh-CN" altLang="en-US" b="1" dirty="0"/>
              <a:t>高度</a:t>
            </a:r>
            <a:r>
              <a:rPr lang="zh-CN" altLang="en-US" b="1" dirty="0" smtClean="0"/>
              <a:t>：</a:t>
            </a:r>
            <a:r>
              <a:rPr lang="en-US" altLang="zh-CN" b="1" dirty="0" smtClean="0"/>
              <a:t>23</a:t>
            </a:r>
            <a:r>
              <a:rPr lang="zh-CN" altLang="en-US" b="1" dirty="0" smtClean="0"/>
              <a:t>米       改造面积：</a:t>
            </a:r>
            <a:r>
              <a:rPr lang="en-US" altLang="zh-CN" b="1" dirty="0" smtClean="0"/>
              <a:t>10000</a:t>
            </a:r>
            <a:r>
              <a:rPr lang="zh-CN" altLang="en-US" b="1" dirty="0" smtClean="0"/>
              <a:t>㎡</a:t>
            </a:r>
            <a:endParaRPr lang="zh-CN" altLang="en-US" b="1" dirty="0"/>
          </a:p>
          <a:p>
            <a:pPr algn="l" fontAlgn="auto">
              <a:lnSpc>
                <a:spcPct val="150000"/>
              </a:lnSpc>
              <a:spcBef>
                <a:spcPct val="0"/>
              </a:spcBef>
              <a:buFontTx/>
              <a:buNone/>
            </a:pPr>
            <a:r>
              <a:rPr lang="zh-CN" altLang="en-US" b="1" dirty="0"/>
              <a:t>开竣工时间：</a:t>
            </a:r>
            <a:r>
              <a:rPr lang="zh-CN" altLang="en-US" b="1" dirty="0" smtClean="0"/>
              <a:t>201</a:t>
            </a:r>
            <a:r>
              <a:rPr lang="en-US" altLang="zh-CN" b="1" dirty="0" smtClean="0"/>
              <a:t>8</a:t>
            </a:r>
            <a:r>
              <a:rPr lang="zh-CN" altLang="en-US" b="1" dirty="0" smtClean="0"/>
              <a:t>.</a:t>
            </a:r>
            <a:r>
              <a:rPr lang="en-US" altLang="zh-CN" b="1" dirty="0" smtClean="0"/>
              <a:t>12</a:t>
            </a:r>
            <a:r>
              <a:rPr lang="zh-CN" altLang="en-US" b="1" dirty="0" smtClean="0"/>
              <a:t>～201</a:t>
            </a:r>
            <a:r>
              <a:rPr lang="en-US" altLang="zh-CN" b="1" dirty="0" smtClean="0"/>
              <a:t>9</a:t>
            </a:r>
            <a:r>
              <a:rPr lang="zh-CN" altLang="en-US" b="1" dirty="0" smtClean="0"/>
              <a:t>.</a:t>
            </a:r>
            <a:r>
              <a:rPr lang="en-US" altLang="zh-CN" b="1" dirty="0" smtClean="0"/>
              <a:t>2</a:t>
            </a:r>
            <a:endParaRPr lang="zh-CN" altLang="en-US" b="1" dirty="0"/>
          </a:p>
          <a:p>
            <a:pPr algn="l" fontAlgn="auto">
              <a:lnSpc>
                <a:spcPct val="150000"/>
              </a:lnSpc>
              <a:spcBef>
                <a:spcPct val="0"/>
              </a:spcBef>
              <a:buFontTx/>
              <a:buNone/>
            </a:pPr>
            <a:r>
              <a:rPr lang="zh-CN" altLang="en-US" b="1" dirty="0"/>
              <a:t>概况：该项目原外立</a:t>
            </a:r>
            <a:r>
              <a:rPr lang="zh-CN" altLang="en-US" b="1" dirty="0" smtClean="0"/>
              <a:t>面采用青砖效果装饰，保温层为保温砂浆。外立面出现破裂性损坏，在基层墙体挖孔后置锚栓的</a:t>
            </a:r>
            <a:r>
              <a:rPr lang="zh-CN" altLang="en-US" b="1" dirty="0"/>
              <a:t>情况下</a:t>
            </a:r>
            <a:r>
              <a:rPr lang="zh-CN" altLang="en-US" b="1" dirty="0" smtClean="0"/>
              <a:t>，采用</a:t>
            </a:r>
            <a:r>
              <a:rPr lang="zh-CN" altLang="en-US" b="1" dirty="0"/>
              <a:t>背筋装饰板干</a:t>
            </a:r>
            <a:r>
              <a:rPr lang="zh-CN" altLang="en-US" b="1" dirty="0" smtClean="0"/>
              <a:t>挂工</a:t>
            </a:r>
            <a:r>
              <a:rPr lang="zh-CN" altLang="en-US" b="1" dirty="0"/>
              <a:t>艺进行全面改造</a:t>
            </a:r>
            <a:r>
              <a:rPr lang="zh-CN" altLang="en-US" b="1" dirty="0" smtClean="0"/>
              <a:t>，在未影响居民及商户出行及休息的情况下，</a:t>
            </a:r>
            <a:r>
              <a:rPr lang="en-US" altLang="zh-CN" b="1" dirty="0" smtClean="0"/>
              <a:t>3</a:t>
            </a:r>
            <a:r>
              <a:rPr lang="zh-CN" altLang="en-US" b="1" dirty="0" smtClean="0"/>
              <a:t>个</a:t>
            </a:r>
            <a:r>
              <a:rPr lang="zh-CN" altLang="en-US" b="1" dirty="0"/>
              <a:t>月内完成整</a:t>
            </a:r>
            <a:r>
              <a:rPr lang="zh-CN" altLang="en-US" b="1" dirty="0" smtClean="0"/>
              <a:t>个项</a:t>
            </a:r>
            <a:r>
              <a:rPr lang="zh-CN" altLang="en-US" b="1" dirty="0"/>
              <a:t>目立面翻</a:t>
            </a:r>
            <a:r>
              <a:rPr lang="zh-CN" altLang="en-US" b="1" dirty="0" smtClean="0"/>
              <a:t>新。</a:t>
            </a:r>
            <a:endParaRPr lang="zh-CN" altLang="en-US" b="1" dirty="0"/>
          </a:p>
        </p:txBody>
      </p:sp>
      <p:pic>
        <p:nvPicPr>
          <p:cNvPr id="90114" name="Picture 2" descr="I:\2019.7.22\E盘\项目案例\工程案例图片\北京高碑店惠合南街\北京改造后大面.jpg"/>
          <p:cNvPicPr>
            <a:picLocks noChangeAspect="1" noChangeArrowheads="1"/>
          </p:cNvPicPr>
          <p:nvPr/>
        </p:nvPicPr>
        <p:blipFill>
          <a:blip r:embed="rId3" cstate="print"/>
          <a:srcRect/>
          <a:stretch>
            <a:fillRect/>
          </a:stretch>
        </p:blipFill>
        <p:spPr bwMode="auto">
          <a:xfrm>
            <a:off x="1280165" y="758247"/>
            <a:ext cx="4449949" cy="3337462"/>
          </a:xfrm>
          <a:prstGeom prst="rect">
            <a:avLst/>
          </a:prstGeom>
          <a:noFill/>
          <a:ln>
            <a:solidFill>
              <a:schemeClr val="tx1"/>
            </a:solidFill>
          </a:ln>
        </p:spPr>
      </p:pic>
      <p:pic>
        <p:nvPicPr>
          <p:cNvPr id="90115" name="Picture 3" descr="I:\2019.7.22\E盘\项目案例\工程案例图片\北京高碑店惠合南街\现状照片窗台图.jpg"/>
          <p:cNvPicPr>
            <a:picLocks noChangeAspect="1" noChangeArrowheads="1"/>
          </p:cNvPicPr>
          <p:nvPr/>
        </p:nvPicPr>
        <p:blipFill>
          <a:blip r:embed="rId4" cstate="print"/>
          <a:srcRect/>
          <a:stretch>
            <a:fillRect/>
          </a:stretch>
        </p:blipFill>
        <p:spPr bwMode="auto">
          <a:xfrm>
            <a:off x="1258649" y="4205331"/>
            <a:ext cx="1925619" cy="2102352"/>
          </a:xfrm>
          <a:prstGeom prst="rect">
            <a:avLst/>
          </a:prstGeom>
          <a:noFill/>
          <a:ln>
            <a:solidFill>
              <a:schemeClr val="tx1"/>
            </a:solidFill>
          </a:ln>
        </p:spPr>
      </p:pic>
      <p:pic>
        <p:nvPicPr>
          <p:cNvPr id="90116" name="Picture 4" descr="I:\2019.7.22\E盘\项目案例\工程案例图片\北京高碑店惠合南街\原系统窗台处理.jpg"/>
          <p:cNvPicPr>
            <a:picLocks noChangeAspect="1" noChangeArrowheads="1"/>
          </p:cNvPicPr>
          <p:nvPr/>
        </p:nvPicPr>
        <p:blipFill>
          <a:blip r:embed="rId5" cstate="print"/>
          <a:srcRect b="15747"/>
          <a:stretch>
            <a:fillRect/>
          </a:stretch>
        </p:blipFill>
        <p:spPr bwMode="auto">
          <a:xfrm>
            <a:off x="3948069" y="4207082"/>
            <a:ext cx="1783558" cy="2102400"/>
          </a:xfrm>
          <a:prstGeom prst="rect">
            <a:avLst/>
          </a:prstGeom>
          <a:noFill/>
          <a:ln>
            <a:solidFill>
              <a:schemeClr val="tx1"/>
            </a:solidFill>
          </a:ln>
        </p:spPr>
      </p:pic>
      <p:cxnSp>
        <p:nvCxnSpPr>
          <p:cNvPr id="8" name="直接箭头连接符 7"/>
          <p:cNvCxnSpPr/>
          <p:nvPr/>
        </p:nvCxnSpPr>
        <p:spPr>
          <a:xfrm>
            <a:off x="3205783" y="5256507"/>
            <a:ext cx="720000"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337281" y="4776396"/>
            <a:ext cx="492443" cy="1280160"/>
          </a:xfrm>
          <a:prstGeom prst="rect">
            <a:avLst/>
          </a:prstGeom>
          <a:noFill/>
        </p:spPr>
        <p:txBody>
          <a:bodyPr vert="eaVert" wrap="square" rtlCol="0">
            <a:spAutoFit/>
          </a:bodyPr>
          <a:lstStyle/>
          <a:p>
            <a:r>
              <a:rPr lang="zh-CN" altLang="en-US" sz="2000" b="1" dirty="0" smtClean="0"/>
              <a:t>改      造</a:t>
            </a:r>
            <a:endParaRPr lang="zh-CN" altLang="en-US" sz="2000" b="1" dirty="0"/>
          </a:p>
        </p:txBody>
      </p:sp>
      <p:sp>
        <p:nvSpPr>
          <p:cNvPr id="11" name="TextBox 10"/>
          <p:cNvSpPr txBox="1"/>
          <p:nvPr/>
        </p:nvSpPr>
        <p:spPr>
          <a:xfrm>
            <a:off x="1000467" y="193642"/>
            <a:ext cx="3958814" cy="461665"/>
          </a:xfrm>
          <a:prstGeom prst="rect">
            <a:avLst/>
          </a:prstGeom>
          <a:noFill/>
        </p:spPr>
        <p:txBody>
          <a:bodyPr wrap="square" rtlCol="0">
            <a:spAutoFit/>
          </a:bodyPr>
          <a:lstStyle/>
          <a:p>
            <a:r>
              <a:rPr lang="zh-CN" altLang="en-US" sz="2400" b="1" dirty="0" smtClean="0"/>
              <a:t>既有建筑外立面改造</a:t>
            </a:r>
            <a:endParaRPr lang="zh-CN" altLang="en-US" sz="2400" b="1"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000" fill="hold">
                                          <p:stCondLst>
                                            <p:cond delay="0"/>
                                          </p:stCondLst>
                                        </p:cTn>
                                        <p:tgtEl>
                                          <p:spTgt spid="21"/>
                                        </p:tgtEl>
                                        <p:attrNameLst>
                                          <p:attrName>style.visibility</p:attrName>
                                        </p:attrNameLst>
                                      </p:cBhvr>
                                      <p:to>
                                        <p:strVal val="visible"/>
                                      </p:to>
                                    </p:set>
                                    <p:animEffect transition="in" filter="dissolve">
                                      <p:cBhvr>
                                        <p:cTn id="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îṧ1iďé"/>
          <p:cNvSpPr txBox="1"/>
          <p:nvPr/>
        </p:nvSpPr>
        <p:spPr bwMode="auto">
          <a:xfrm>
            <a:off x="6761695" y="4668310"/>
            <a:ext cx="4927002" cy="1850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000" tIns="46800" rIns="90000" bIns="4680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fontAlgn="auto">
              <a:lnSpc>
                <a:spcPct val="150000"/>
              </a:lnSpc>
              <a:spcBef>
                <a:spcPct val="0"/>
              </a:spcBef>
              <a:buFontTx/>
              <a:buNone/>
            </a:pPr>
            <a:r>
              <a:rPr lang="zh-CN" altLang="en-US" b="1" dirty="0" smtClean="0">
                <a:solidFill>
                  <a:srgbClr val="48B8A3"/>
                </a:solidFill>
                <a:sym typeface="+mn-ea"/>
              </a:rPr>
              <a:t>浙江中南绿建科技产业基地宿舍楼项目</a:t>
            </a:r>
            <a:endParaRPr lang="en-US" altLang="zh-CN" b="1" dirty="0" smtClean="0">
              <a:solidFill>
                <a:srgbClr val="48B8A3"/>
              </a:solidFill>
              <a:sym typeface="+mn-ea"/>
            </a:endParaRPr>
          </a:p>
          <a:p>
            <a:pPr algn="l" fontAlgn="auto">
              <a:lnSpc>
                <a:spcPct val="150000"/>
              </a:lnSpc>
              <a:spcBef>
                <a:spcPct val="0"/>
              </a:spcBef>
              <a:buFontTx/>
              <a:buNone/>
            </a:pPr>
            <a:r>
              <a:rPr lang="zh-CN" altLang="en-US" b="1" dirty="0" smtClean="0">
                <a:solidFill>
                  <a:srgbClr val="48B8A3"/>
                </a:solidFill>
                <a:sym typeface="+mn-ea"/>
              </a:rPr>
              <a:t>采用钢结构，</a:t>
            </a:r>
            <a:r>
              <a:rPr lang="en-US" altLang="zh-CN" b="1" dirty="0" smtClean="0">
                <a:solidFill>
                  <a:srgbClr val="48B8A3"/>
                </a:solidFill>
                <a:sym typeface="+mn-ea"/>
              </a:rPr>
              <a:t>ALC</a:t>
            </a:r>
            <a:r>
              <a:rPr lang="zh-CN" altLang="en-US" b="1" dirty="0" smtClean="0">
                <a:solidFill>
                  <a:srgbClr val="48B8A3"/>
                </a:solidFill>
                <a:sym typeface="+mn-ea"/>
              </a:rPr>
              <a:t>条板</a:t>
            </a:r>
            <a:endParaRPr lang="en-US" altLang="zh-CN" b="1" dirty="0" smtClean="0">
              <a:solidFill>
                <a:srgbClr val="48B8A3"/>
              </a:solidFill>
              <a:sym typeface="+mn-ea"/>
            </a:endParaRPr>
          </a:p>
          <a:p>
            <a:pPr algn="l" fontAlgn="auto">
              <a:lnSpc>
                <a:spcPct val="150000"/>
              </a:lnSpc>
              <a:spcBef>
                <a:spcPct val="0"/>
              </a:spcBef>
              <a:buFontTx/>
              <a:buNone/>
            </a:pPr>
            <a:r>
              <a:rPr lang="zh-CN" altLang="en-US" b="1" dirty="0" smtClean="0">
                <a:solidFill>
                  <a:srgbClr val="48B8A3"/>
                </a:solidFill>
                <a:sym typeface="+mn-ea"/>
              </a:rPr>
              <a:t>外立面采用背筋增强装饰板外保温系统</a:t>
            </a:r>
            <a:endParaRPr lang="en-US" altLang="zh-CN" b="1" dirty="0" smtClean="0">
              <a:solidFill>
                <a:srgbClr val="48B8A3"/>
              </a:solidFill>
              <a:sym typeface="+mn-ea"/>
            </a:endParaRPr>
          </a:p>
          <a:p>
            <a:pPr algn="l" fontAlgn="auto">
              <a:lnSpc>
                <a:spcPct val="150000"/>
              </a:lnSpc>
              <a:spcBef>
                <a:spcPct val="0"/>
              </a:spcBef>
              <a:buFontTx/>
              <a:buNone/>
            </a:pPr>
            <a:r>
              <a:rPr lang="zh-CN" altLang="en-US" dirty="0" smtClean="0">
                <a:solidFill>
                  <a:srgbClr val="FF0000"/>
                </a:solidFill>
                <a:sym typeface="+mn-ea"/>
              </a:rPr>
              <a:t>项目正处于施工阶段</a:t>
            </a:r>
            <a:r>
              <a:rPr lang="en-US" altLang="zh-CN" dirty="0" smtClean="0">
                <a:solidFill>
                  <a:srgbClr val="FF0000"/>
                </a:solidFill>
                <a:sym typeface="+mn-ea"/>
              </a:rPr>
              <a:t>······</a:t>
            </a:r>
            <a:endParaRPr lang="zh-CN" altLang="en-US" dirty="0" smtClean="0">
              <a:solidFill>
                <a:srgbClr val="FF0000"/>
              </a:solidFill>
              <a:sym typeface="+mn-ea"/>
            </a:endParaRPr>
          </a:p>
        </p:txBody>
      </p:sp>
      <p:sp>
        <p:nvSpPr>
          <p:cNvPr id="10" name="TextBox 9"/>
          <p:cNvSpPr txBox="1"/>
          <p:nvPr/>
        </p:nvSpPr>
        <p:spPr>
          <a:xfrm>
            <a:off x="860767" y="282542"/>
            <a:ext cx="3958814" cy="461665"/>
          </a:xfrm>
          <a:prstGeom prst="rect">
            <a:avLst/>
          </a:prstGeom>
          <a:noFill/>
        </p:spPr>
        <p:txBody>
          <a:bodyPr wrap="square" rtlCol="0">
            <a:spAutoFit/>
          </a:bodyPr>
          <a:lstStyle/>
          <a:p>
            <a:r>
              <a:rPr lang="zh-CN" altLang="en-US" sz="2400" b="1" dirty="0" smtClean="0"/>
              <a:t>装配式钢结构建筑</a:t>
            </a:r>
            <a:endParaRPr lang="zh-CN" altLang="en-US" sz="2400" b="1" dirty="0"/>
          </a:p>
        </p:txBody>
      </p:sp>
      <p:pic>
        <p:nvPicPr>
          <p:cNvPr id="91138" name="Picture 2"/>
          <p:cNvPicPr>
            <a:picLocks noChangeAspect="1" noChangeArrowheads="1"/>
          </p:cNvPicPr>
          <p:nvPr/>
        </p:nvPicPr>
        <p:blipFill>
          <a:blip r:embed="rId3" cstate="print"/>
          <a:srcRect/>
          <a:stretch>
            <a:fillRect/>
          </a:stretch>
        </p:blipFill>
        <p:spPr bwMode="auto">
          <a:xfrm>
            <a:off x="6749911" y="1092925"/>
            <a:ext cx="4575073" cy="3431305"/>
          </a:xfrm>
          <a:prstGeom prst="rect">
            <a:avLst/>
          </a:prstGeom>
          <a:noFill/>
          <a:ln w="9525">
            <a:noFill/>
            <a:miter lim="800000"/>
            <a:headEnd/>
            <a:tailEnd/>
          </a:ln>
        </p:spPr>
      </p:pic>
      <p:pic>
        <p:nvPicPr>
          <p:cNvPr id="91140" name="Picture 4"/>
          <p:cNvPicPr>
            <a:picLocks noChangeAspect="1" noChangeArrowheads="1"/>
          </p:cNvPicPr>
          <p:nvPr/>
        </p:nvPicPr>
        <p:blipFill>
          <a:blip r:embed="rId4" cstate="print"/>
          <a:srcRect/>
          <a:stretch>
            <a:fillRect/>
          </a:stretch>
        </p:blipFill>
        <p:spPr bwMode="auto">
          <a:xfrm>
            <a:off x="480891" y="1086208"/>
            <a:ext cx="5978059" cy="479129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000" fill="hold">
                                          <p:stCondLst>
                                            <p:cond delay="0"/>
                                          </p:stCondLst>
                                        </p:cTn>
                                        <p:tgtEl>
                                          <p:spTgt spid="21"/>
                                        </p:tgtEl>
                                        <p:attrNameLst>
                                          <p:attrName>style.visibility</p:attrName>
                                        </p:attrNameLst>
                                      </p:cBhvr>
                                      <p:to>
                                        <p:strVal val="visible"/>
                                      </p:to>
                                    </p:set>
                                    <p:animEffect transition="in" filter="dissolve">
                                      <p:cBhvr>
                                        <p:cTn id="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对象 2" hidden="1"/>
          <p:cNvGraphicFramePr>
            <a:graphicFrameLocks/>
          </p:cNvGraphicFramePr>
          <p:nvPr/>
        </p:nvGraphicFramePr>
        <p:xfrm>
          <a:off x="1588" y="1588"/>
          <a:ext cx="1588" cy="1588"/>
        </p:xfrm>
        <a:graphic>
          <a:graphicData uri="http://schemas.openxmlformats.org/presentationml/2006/ole">
            <p:oleObj spid="_x0000_s34817" name="think-cell Slide" r:id="rId5" imgW="360" imgH="360" progId="">
              <p:embed/>
            </p:oleObj>
          </a:graphicData>
        </a:graphic>
      </p:graphicFrame>
      <p:sp>
        <p:nvSpPr>
          <p:cNvPr id="2" name="矩形 1"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altLang="zh-CN" sz="2400" dirty="0">
              <a:latin typeface="Arial" panose="020B0604020202020204" pitchFamily="34" charset="0"/>
              <a:ea typeface="微软雅黑" panose="020B0503020204020204" pitchFamily="34" charset="-122"/>
              <a:cs typeface="+mj-cs"/>
              <a:sym typeface="Arial" panose="020B0604020202020204" pitchFamily="34" charset="0"/>
            </a:endParaRPr>
          </a:p>
        </p:txBody>
      </p:sp>
      <p:sp>
        <p:nvSpPr>
          <p:cNvPr id="5" name="标题 4"/>
          <p:cNvSpPr>
            <a:spLocks noGrp="1"/>
          </p:cNvSpPr>
          <p:nvPr>
            <p:ph type="ctrTitle"/>
          </p:nvPr>
        </p:nvSpPr>
        <p:spPr>
          <a:xfrm>
            <a:off x="5120639" y="2506532"/>
            <a:ext cx="3870173" cy="1907650"/>
          </a:xfrm>
        </p:spPr>
        <p:txBody>
          <a:bodyPr>
            <a:normAutofit/>
          </a:bodyPr>
          <a:lstStyle/>
          <a:p>
            <a:r>
              <a:rPr lang="en-US" altLang="zh-CN" sz="9600" b="0" dirty="0">
                <a:gradFill>
                  <a:gsLst>
                    <a:gs pos="0">
                      <a:schemeClr val="accent1"/>
                    </a:gs>
                    <a:gs pos="100000">
                      <a:schemeClr val="accent2"/>
                    </a:gs>
                  </a:gsLst>
                  <a:lin ang="0" scaled="1"/>
                </a:gradFill>
                <a:latin typeface="Impact" panose="020B0806030902050204" pitchFamily="34" charset="0"/>
              </a:rPr>
              <a:t>Thanks</a:t>
            </a:r>
            <a:br>
              <a:rPr lang="en-US" altLang="zh-CN" sz="9600" b="0" dirty="0">
                <a:gradFill>
                  <a:gsLst>
                    <a:gs pos="0">
                      <a:schemeClr val="accent1"/>
                    </a:gs>
                    <a:gs pos="100000">
                      <a:schemeClr val="accent2"/>
                    </a:gs>
                  </a:gsLst>
                  <a:lin ang="0" scaled="1"/>
                </a:gradFill>
                <a:latin typeface="Impact" panose="020B0806030902050204" pitchFamily="34" charset="0"/>
              </a:rPr>
            </a:br>
            <a:endParaRPr lang="zh-CN" altLang="en-US" sz="2700" dirty="0"/>
          </a:p>
        </p:txBody>
      </p:sp>
      <p:sp>
        <p:nvSpPr>
          <p:cNvPr id="7" name="文本占位符 6"/>
          <p:cNvSpPr>
            <a:spLocks noGrp="1"/>
          </p:cNvSpPr>
          <p:nvPr>
            <p:ph type="body" sz="quarter" idx="18"/>
          </p:nvPr>
        </p:nvSpPr>
        <p:spPr>
          <a:xfrm>
            <a:off x="5265068" y="4044123"/>
            <a:ext cx="5912128" cy="1284605"/>
          </a:xfrm>
        </p:spPr>
        <p:txBody>
          <a:bodyPr>
            <a:normAutofit/>
          </a:bodyPr>
          <a:lstStyle/>
          <a:p>
            <a:pPr algn="l"/>
            <a:r>
              <a:rPr lang="en-US" altLang="zh-CN" dirty="0">
                <a:sym typeface="+mn-ea"/>
              </a:rPr>
              <a:t>联系电话：400-097-0979   0571-85830028  </a:t>
            </a:r>
            <a:endParaRPr lang="en-US" altLang="zh-CN" dirty="0"/>
          </a:p>
          <a:p>
            <a:pPr algn="l"/>
            <a:r>
              <a:rPr lang="en-US" altLang="zh-CN" dirty="0"/>
              <a:t>公司网址：www.zkyc06.com</a:t>
            </a:r>
          </a:p>
          <a:p>
            <a:pPr algn="l"/>
            <a:r>
              <a:rPr dirty="0"/>
              <a:t>公司</a:t>
            </a:r>
            <a:r>
              <a:rPr lang="en-US" altLang="zh-CN" dirty="0"/>
              <a:t>地址：杭州市滨江区滨和路998号中赢国际商务大厦南楼401</a:t>
            </a:r>
          </a:p>
        </p:txBody>
      </p:sp>
      <p:cxnSp>
        <p:nvCxnSpPr>
          <p:cNvPr id="12" name="直接连接符 11"/>
          <p:cNvCxnSpPr/>
          <p:nvPr/>
        </p:nvCxnSpPr>
        <p:spPr>
          <a:xfrm flipH="1" flipV="1">
            <a:off x="5268686" y="3940629"/>
            <a:ext cx="6112329"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4818" name="Picture 2" descr="I:\2019.7.22\E盘\元创微信公众二维码.png"/>
          <p:cNvPicPr>
            <a:picLocks noChangeAspect="1" noChangeArrowheads="1"/>
          </p:cNvPicPr>
          <p:nvPr/>
        </p:nvPicPr>
        <p:blipFill>
          <a:blip r:embed="rId6" cstate="print"/>
          <a:srcRect/>
          <a:stretch>
            <a:fillRect/>
          </a:stretch>
        </p:blipFill>
        <p:spPr bwMode="auto">
          <a:xfrm>
            <a:off x="9148094" y="1768602"/>
            <a:ext cx="2190466" cy="219046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000" fill="hold">
                                          <p:stCondLst>
                                            <p:cond delay="0"/>
                                          </p:stCondLst>
                                        </p:cTn>
                                        <p:tgtEl>
                                          <p:spTgt spid="12"/>
                                        </p:tgtEl>
                                        <p:attrNameLst>
                                          <p:attrName>style.visibility</p:attrName>
                                        </p:attrNameLst>
                                      </p:cBhvr>
                                      <p:to>
                                        <p:strVal val="visible"/>
                                      </p:to>
                                    </p:set>
                                    <p:animEffect transition="in" filter="randombar(horizontal)">
                                      <p:cBhvr>
                                        <p:cTn id="7" dur="1000"/>
                                        <p:tgtEl>
                                          <p:spTgt spid="12"/>
                                        </p:tgtEl>
                                      </p:cBhvr>
                                    </p:animEffect>
                                  </p:childTnLst>
                                </p:cTn>
                              </p:par>
                              <p:par>
                                <p:cTn id="8" presetID="14" presetClass="entr" presetSubtype="10" fill="hold" grpId="0" nodeType="withEffect">
                                  <p:stCondLst>
                                    <p:cond delay="0"/>
                                  </p:stCondLst>
                                  <p:childTnLst>
                                    <p:set>
                                      <p:cBhvr>
                                        <p:cTn id="9" dur="1000" fill="hold">
                                          <p:stCondLst>
                                            <p:cond delay="0"/>
                                          </p:stCondLst>
                                        </p:cTn>
                                        <p:tgtEl>
                                          <p:spTgt spid="5"/>
                                        </p:tgtEl>
                                        <p:attrNameLst>
                                          <p:attrName>style.visibility</p:attrName>
                                        </p:attrNameLst>
                                      </p:cBhvr>
                                      <p:to>
                                        <p:strVal val="visible"/>
                                      </p:to>
                                    </p:set>
                                    <p:animEffect transition="in" filter="randombar(horizontal)">
                                      <p:cBhvr>
                                        <p:cTn id="10" dur="1000"/>
                                        <p:tgtEl>
                                          <p:spTgt spid="5"/>
                                        </p:tgtEl>
                                      </p:cBhvr>
                                    </p:animEffect>
                                  </p:childTnLst>
                                </p:cTn>
                              </p:par>
                              <p:par>
                                <p:cTn id="11" presetID="14" presetClass="entr" presetSubtype="10" fill="hold" grpId="0" nodeType="withEffect">
                                  <p:stCondLst>
                                    <p:cond delay="0"/>
                                  </p:stCondLst>
                                  <p:childTnLst>
                                    <p:set>
                                      <p:cBhvr>
                                        <p:cTn id="12" dur="1000" fill="hold">
                                          <p:stCondLst>
                                            <p:cond delay="0"/>
                                          </p:stCondLst>
                                        </p:cTn>
                                        <p:tgtEl>
                                          <p:spTgt spid="7">
                                            <p:txEl>
                                              <p:pRg st="0" end="0"/>
                                            </p:txEl>
                                          </p:spTgt>
                                        </p:tgtEl>
                                        <p:attrNameLst>
                                          <p:attrName>style.visibility</p:attrName>
                                        </p:attrNameLst>
                                      </p:cBhvr>
                                      <p:to>
                                        <p:strVal val="visible"/>
                                      </p:to>
                                    </p:set>
                                    <p:animEffect transition="in" filter="randombar(horizontal)">
                                      <p:cBhvr>
                                        <p:cTn id="13" dur="1000"/>
                                        <p:tgtEl>
                                          <p:spTgt spid="7">
                                            <p:txEl>
                                              <p:pRg st="0" end="0"/>
                                            </p:txEl>
                                          </p:spTgt>
                                        </p:tgtEl>
                                      </p:cBhvr>
                                    </p:animEffect>
                                  </p:childTnLst>
                                </p:cTn>
                              </p:par>
                              <p:par>
                                <p:cTn id="14" presetID="14" presetClass="entr" presetSubtype="10" fill="hold" grpId="0" nodeType="withEffect">
                                  <p:stCondLst>
                                    <p:cond delay="0"/>
                                  </p:stCondLst>
                                  <p:childTnLst>
                                    <p:set>
                                      <p:cBhvr>
                                        <p:cTn id="15" dur="1000" fill="hold">
                                          <p:stCondLst>
                                            <p:cond delay="0"/>
                                          </p:stCondLst>
                                        </p:cTn>
                                        <p:tgtEl>
                                          <p:spTgt spid="7">
                                            <p:txEl>
                                              <p:pRg st="1" end="1"/>
                                            </p:txEl>
                                          </p:spTgt>
                                        </p:tgtEl>
                                        <p:attrNameLst>
                                          <p:attrName>style.visibility</p:attrName>
                                        </p:attrNameLst>
                                      </p:cBhvr>
                                      <p:to>
                                        <p:strVal val="visible"/>
                                      </p:to>
                                    </p:set>
                                    <p:animEffect transition="in" filter="randombar(horizontal)">
                                      <p:cBhvr>
                                        <p:cTn id="16" dur="1000"/>
                                        <p:tgtEl>
                                          <p:spTgt spid="7">
                                            <p:txEl>
                                              <p:pRg st="1" end="1"/>
                                            </p:txEl>
                                          </p:spTgt>
                                        </p:tgtEl>
                                      </p:cBhvr>
                                    </p:animEffect>
                                  </p:childTnLst>
                                </p:cTn>
                              </p:par>
                              <p:par>
                                <p:cTn id="17" presetID="14" presetClass="entr" presetSubtype="10" fill="hold" grpId="0" nodeType="withEffect">
                                  <p:stCondLst>
                                    <p:cond delay="0"/>
                                  </p:stCondLst>
                                  <p:childTnLst>
                                    <p:set>
                                      <p:cBhvr>
                                        <p:cTn id="18" dur="1000" fill="hold">
                                          <p:stCondLst>
                                            <p:cond delay="0"/>
                                          </p:stCondLst>
                                        </p:cTn>
                                        <p:tgtEl>
                                          <p:spTgt spid="7">
                                            <p:txEl>
                                              <p:pRg st="2" end="2"/>
                                            </p:txEl>
                                          </p:spTgt>
                                        </p:tgtEl>
                                        <p:attrNameLst>
                                          <p:attrName>style.visibility</p:attrName>
                                        </p:attrNameLst>
                                      </p:cBhvr>
                                      <p:to>
                                        <p:strVal val="visible"/>
                                      </p:to>
                                    </p:set>
                                    <p:animEffect transition="in" filter="randombar(horizontal)">
                                      <p:cBhvr>
                                        <p:cTn id="19" dur="1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20"/>
          <p:cNvSpPr/>
          <p:nvPr>
            <p:custDataLst>
              <p:tags r:id="rId2"/>
            </p:custDataLst>
          </p:nvPr>
        </p:nvSpPr>
        <p:spPr>
          <a:xfrm rot="14281736" flipH="1">
            <a:off x="7603767" y="2683763"/>
            <a:ext cx="1064548" cy="5756416"/>
          </a:xfrm>
          <a:custGeom>
            <a:avLst/>
            <a:gdLst>
              <a:gd name="connsiteX0" fmla="*/ 0 w 1064548"/>
              <a:gd name="connsiteY0" fmla="*/ 5017886 h 5756416"/>
              <a:gd name="connsiteX1" fmla="*/ 374082 w 1064548"/>
              <a:gd name="connsiteY1" fmla="*/ 5017886 h 5756416"/>
              <a:gd name="connsiteX2" fmla="*/ 374082 w 1064548"/>
              <a:gd name="connsiteY2" fmla="*/ 0 h 5756416"/>
              <a:gd name="connsiteX3" fmla="*/ 690466 w 1064548"/>
              <a:gd name="connsiteY3" fmla="*/ 506889 h 5756416"/>
              <a:gd name="connsiteX4" fmla="*/ 690466 w 1064548"/>
              <a:gd name="connsiteY4" fmla="*/ 5017886 h 5756416"/>
              <a:gd name="connsiteX5" fmla="*/ 1064548 w 1064548"/>
              <a:gd name="connsiteY5" fmla="*/ 5017886 h 5756416"/>
              <a:gd name="connsiteX6" fmla="*/ 532274 w 1064548"/>
              <a:gd name="connsiteY6" fmla="*/ 5756416 h 575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4548" h="5756416">
                <a:moveTo>
                  <a:pt x="0" y="5017886"/>
                </a:moveTo>
                <a:lnTo>
                  <a:pt x="374082" y="5017886"/>
                </a:lnTo>
                <a:lnTo>
                  <a:pt x="374082" y="0"/>
                </a:lnTo>
                <a:lnTo>
                  <a:pt x="690466" y="506889"/>
                </a:lnTo>
                <a:lnTo>
                  <a:pt x="690466" y="5017886"/>
                </a:lnTo>
                <a:lnTo>
                  <a:pt x="1064548" y="5017886"/>
                </a:lnTo>
                <a:lnTo>
                  <a:pt x="532274" y="5756416"/>
                </a:lnTo>
                <a:close/>
              </a:path>
            </a:pathLst>
          </a:custGeom>
          <a:solidFill>
            <a:srgbClr val="E34D4D">
              <a:lumMod val="60000"/>
              <a:lumOff val="40000"/>
              <a:alpha val="10000"/>
            </a:srgbClr>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600" b="1">
              <a:solidFill>
                <a:srgbClr val="FFFFFF"/>
              </a:solidFill>
              <a:latin typeface="+mn-ea"/>
            </a:endParaRPr>
          </a:p>
        </p:txBody>
      </p:sp>
      <p:sp>
        <p:nvSpPr>
          <p:cNvPr id="13" name="任意多边形: 形状 23"/>
          <p:cNvSpPr/>
          <p:nvPr>
            <p:custDataLst>
              <p:tags r:id="rId3"/>
            </p:custDataLst>
          </p:nvPr>
        </p:nvSpPr>
        <p:spPr>
          <a:xfrm rot="14281736" flipH="1">
            <a:off x="6320142" y="-779973"/>
            <a:ext cx="1919957" cy="10381936"/>
          </a:xfrm>
          <a:custGeom>
            <a:avLst/>
            <a:gdLst>
              <a:gd name="connsiteX0" fmla="*/ 0 w 1064548"/>
              <a:gd name="connsiteY0" fmla="*/ 5017886 h 5756416"/>
              <a:gd name="connsiteX1" fmla="*/ 374082 w 1064548"/>
              <a:gd name="connsiteY1" fmla="*/ 5017886 h 5756416"/>
              <a:gd name="connsiteX2" fmla="*/ 374082 w 1064548"/>
              <a:gd name="connsiteY2" fmla="*/ 0 h 5756416"/>
              <a:gd name="connsiteX3" fmla="*/ 690466 w 1064548"/>
              <a:gd name="connsiteY3" fmla="*/ 506889 h 5756416"/>
              <a:gd name="connsiteX4" fmla="*/ 690466 w 1064548"/>
              <a:gd name="connsiteY4" fmla="*/ 5017886 h 5756416"/>
              <a:gd name="connsiteX5" fmla="*/ 1064548 w 1064548"/>
              <a:gd name="connsiteY5" fmla="*/ 5017886 h 5756416"/>
              <a:gd name="connsiteX6" fmla="*/ 532274 w 1064548"/>
              <a:gd name="connsiteY6" fmla="*/ 5756416 h 575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4548" h="5756416">
                <a:moveTo>
                  <a:pt x="0" y="5017886"/>
                </a:moveTo>
                <a:lnTo>
                  <a:pt x="374082" y="5017886"/>
                </a:lnTo>
                <a:lnTo>
                  <a:pt x="374082" y="0"/>
                </a:lnTo>
                <a:lnTo>
                  <a:pt x="690466" y="506889"/>
                </a:lnTo>
                <a:lnTo>
                  <a:pt x="690466" y="5017886"/>
                </a:lnTo>
                <a:lnTo>
                  <a:pt x="1064548" y="5017886"/>
                </a:lnTo>
                <a:lnTo>
                  <a:pt x="532274" y="5756416"/>
                </a:lnTo>
                <a:close/>
              </a:path>
            </a:pathLst>
          </a:custGeom>
          <a:solidFill>
            <a:srgbClr val="1E6BC5">
              <a:lumMod val="60000"/>
              <a:lumOff val="40000"/>
              <a:alpha val="10000"/>
            </a:srgbClr>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600" b="1">
              <a:solidFill>
                <a:srgbClr val="FFFFFF"/>
              </a:solidFill>
              <a:latin typeface="+mn-ea"/>
            </a:endParaRPr>
          </a:p>
        </p:txBody>
      </p:sp>
      <p:sp>
        <p:nvSpPr>
          <p:cNvPr id="22" name="Title 6"/>
          <p:cNvSpPr txBox="1"/>
          <p:nvPr>
            <p:custDataLst>
              <p:tags r:id="rId4"/>
            </p:custDataLst>
          </p:nvPr>
        </p:nvSpPr>
        <p:spPr>
          <a:xfrm>
            <a:off x="1259840" y="2072381"/>
            <a:ext cx="3421380" cy="882650"/>
          </a:xfrm>
          <a:prstGeom prst="rect">
            <a:avLst/>
          </a:prstGeom>
          <a:noFill/>
          <a:ln w="3175">
            <a:noFill/>
            <a:prstDash val="dash"/>
          </a:ln>
        </p:spPr>
        <p:txBody>
          <a:bodyPr wrap="square" lIns="72000" tIns="36000" rIns="72000" bIns="360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000000"/>
                </a:solidFill>
                <a:effectLst/>
                <a:latin typeface="+mj-lt"/>
                <a:ea typeface="+mn-ea"/>
                <a:cs typeface="Segoe UI" panose="020B0502040204020203" pitchFamily="34" charset="0"/>
              </a:defRPr>
            </a:lvl1pPr>
          </a:lstStyle>
          <a:p>
            <a:pPr>
              <a:lnSpc>
                <a:spcPct val="130000"/>
              </a:lnSpc>
              <a:spcAft>
                <a:spcPts val="800"/>
              </a:spcAft>
            </a:pPr>
            <a:r>
              <a:rPr lang="zh-CN" altLang="en-US" sz="1600" b="1" spc="0" dirty="0">
                <a:solidFill>
                  <a:schemeClr val="tx1">
                    <a:lumMod val="65000"/>
                    <a:lumOff val="35000"/>
                  </a:schemeClr>
                </a:solidFill>
                <a:latin typeface="微软雅黑" panose="020B0503020204020204" pitchFamily="34" charset="-122"/>
                <a:ea typeface="微软雅黑" panose="020B0503020204020204" pitchFamily="34" charset="-122"/>
                <a:cs typeface="+mn-cs"/>
              </a:rPr>
              <a:t>生产基地位</a:t>
            </a:r>
            <a:r>
              <a:rPr lang="zh-CN" altLang="en-US" sz="1600" b="1" spc="0" dirty="0" smtClean="0">
                <a:solidFill>
                  <a:schemeClr val="tx1">
                    <a:lumMod val="65000"/>
                    <a:lumOff val="35000"/>
                  </a:schemeClr>
                </a:solidFill>
                <a:latin typeface="微软雅黑" panose="020B0503020204020204" pitchFamily="34" charset="-122"/>
                <a:ea typeface="微软雅黑" panose="020B0503020204020204" pitchFamily="34" charset="-122"/>
                <a:cs typeface="+mn-cs"/>
              </a:rPr>
              <a:t>于素有“</a:t>
            </a:r>
            <a:r>
              <a:rPr lang="zh-CN" altLang="en-US" sz="1600" b="1" spc="0" dirty="0">
                <a:solidFill>
                  <a:schemeClr val="tx1">
                    <a:lumMod val="65000"/>
                    <a:lumOff val="35000"/>
                  </a:schemeClr>
                </a:solidFill>
                <a:latin typeface="微软雅黑" panose="020B0503020204020204" pitchFamily="34" charset="-122"/>
                <a:ea typeface="微软雅黑" panose="020B0503020204020204" pitchFamily="34" charset="-122"/>
              </a:rPr>
              <a:t>中国民营快递之乡</a:t>
            </a:r>
            <a:r>
              <a:rPr lang="zh-CN" altLang="en-US" sz="1600" b="1" spc="0" dirty="0" smtClean="0">
                <a:solidFill>
                  <a:schemeClr val="tx1">
                    <a:lumMod val="65000"/>
                    <a:lumOff val="35000"/>
                  </a:schemeClr>
                </a:solidFill>
                <a:latin typeface="微软雅黑" panose="020B0503020204020204" pitchFamily="34" charset="-122"/>
                <a:ea typeface="微软雅黑" panose="020B0503020204020204" pitchFamily="34" charset="-122"/>
                <a:cs typeface="+mn-cs"/>
              </a:rPr>
              <a:t>” “中国天然氧吧”的杭州</a:t>
            </a:r>
            <a:r>
              <a:rPr lang="zh-CN" altLang="en-US" sz="1600" b="1" spc="0" dirty="0">
                <a:solidFill>
                  <a:schemeClr val="tx1">
                    <a:lumMod val="65000"/>
                    <a:lumOff val="35000"/>
                  </a:schemeClr>
                </a:solidFill>
                <a:latin typeface="微软雅黑" panose="020B0503020204020204" pitchFamily="34" charset="-122"/>
                <a:ea typeface="微软雅黑" panose="020B0503020204020204" pitchFamily="34" charset="-122"/>
                <a:cs typeface="+mn-cs"/>
              </a:rPr>
              <a:t>市</a:t>
            </a:r>
            <a:r>
              <a:rPr lang="zh-CN" altLang="en-US" sz="1600" b="1" spc="0" dirty="0" smtClean="0">
                <a:solidFill>
                  <a:schemeClr val="tx1">
                    <a:lumMod val="65000"/>
                    <a:lumOff val="35000"/>
                  </a:schemeClr>
                </a:solidFill>
                <a:latin typeface="微软雅黑" panose="020B0503020204020204" pitchFamily="34" charset="-122"/>
                <a:ea typeface="微软雅黑" panose="020B0503020204020204" pitchFamily="34" charset="-122"/>
                <a:cs typeface="+mn-cs"/>
              </a:rPr>
              <a:t>富</a:t>
            </a:r>
            <a:r>
              <a:rPr lang="zh-CN" altLang="en-US" sz="1600" b="1" spc="0" dirty="0">
                <a:solidFill>
                  <a:schemeClr val="tx1">
                    <a:lumMod val="65000"/>
                    <a:lumOff val="35000"/>
                  </a:schemeClr>
                </a:solidFill>
                <a:latin typeface="微软雅黑" panose="020B0503020204020204" pitchFamily="34" charset="-122"/>
                <a:ea typeface="微软雅黑" panose="020B0503020204020204" pitchFamily="34" charset="-122"/>
                <a:cs typeface="+mn-cs"/>
              </a:rPr>
              <a:t>春江畔桐庐经济开发</a:t>
            </a:r>
            <a:r>
              <a:rPr lang="zh-CN" altLang="en-US" sz="1600" b="1" spc="0" dirty="0" smtClean="0">
                <a:solidFill>
                  <a:schemeClr val="tx1">
                    <a:lumMod val="65000"/>
                    <a:lumOff val="35000"/>
                  </a:schemeClr>
                </a:solidFill>
                <a:latin typeface="微软雅黑" panose="020B0503020204020204" pitchFamily="34" charset="-122"/>
                <a:ea typeface="微软雅黑" panose="020B0503020204020204" pitchFamily="34" charset="-122"/>
                <a:cs typeface="+mn-cs"/>
              </a:rPr>
              <a:t>区</a:t>
            </a:r>
            <a:endParaRPr lang="zh-CN" altLang="en-US" sz="1600" b="1" spc="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p:txBody>
      </p:sp>
      <p:sp>
        <p:nvSpPr>
          <p:cNvPr id="23" name="Title 6"/>
          <p:cNvSpPr txBox="1"/>
          <p:nvPr>
            <p:custDataLst>
              <p:tags r:id="rId5"/>
            </p:custDataLst>
          </p:nvPr>
        </p:nvSpPr>
        <p:spPr>
          <a:xfrm>
            <a:off x="461645" y="1226185"/>
            <a:ext cx="4409440" cy="770890"/>
          </a:xfrm>
          <a:prstGeom prst="rect">
            <a:avLst/>
          </a:prstGeom>
          <a:noFill/>
          <a:ln w="3175">
            <a:noFill/>
            <a:prstDash val="dash"/>
          </a:ln>
        </p:spPr>
        <p:txBody>
          <a:bodyPr wrap="square" lIns="72000" tIns="36000" rIns="72000" bIns="36000"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000000"/>
                </a:solidFill>
                <a:effectLst/>
                <a:latin typeface="+mj-lt"/>
                <a:ea typeface="+mn-ea"/>
                <a:cs typeface="Segoe UI" panose="020B0502040204020203" pitchFamily="34" charset="0"/>
              </a:defRPr>
            </a:lvl1pPr>
          </a:lstStyle>
          <a:p>
            <a:pPr marL="0" marR="0" lvl="0" indent="0" algn="r" defTabSz="913765" rtl="0" eaLnBrk="1" fontAlgn="auto" latinLnBrk="0" hangingPunct="1">
              <a:lnSpc>
                <a:spcPct val="100000"/>
              </a:lnSpc>
              <a:spcBef>
                <a:spcPct val="0"/>
              </a:spcBef>
              <a:spcAft>
                <a:spcPts val="800"/>
              </a:spcAft>
              <a:buClrTx/>
              <a:buSzTx/>
              <a:buFontTx/>
              <a:buNone/>
              <a:defRPr/>
            </a:pPr>
            <a:r>
              <a:rPr lang="zh-CN" altLang="en-US" sz="4550" b="1" spc="0" dirty="0">
                <a:solidFill>
                  <a:schemeClr val="tx1">
                    <a:lumMod val="65000"/>
                    <a:lumOff val="35000"/>
                  </a:schemeClr>
                </a:solidFill>
                <a:latin typeface="微软雅黑" panose="020B0503020204020204" pitchFamily="34" charset="-122"/>
                <a:ea typeface="微软雅黑" panose="020B0503020204020204" pitchFamily="34" charset="-122"/>
                <a:cs typeface="+mn-cs"/>
              </a:rPr>
              <a:t>元创生产基地</a:t>
            </a:r>
            <a:endParaRPr lang="zh-CN" altLang="en-US" sz="2800" b="1" spc="300" dirty="0">
              <a:ln w="3175">
                <a:noFill/>
                <a:prstDash val="dash"/>
              </a:ln>
              <a:solidFill>
                <a:srgbClr val="000000">
                  <a:lumMod val="5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矩形 8"/>
          <p:cNvSpPr/>
          <p:nvPr/>
        </p:nvSpPr>
        <p:spPr>
          <a:xfrm>
            <a:off x="1272023" y="3323327"/>
            <a:ext cx="3635932" cy="2308324"/>
          </a:xfrm>
          <a:prstGeom prst="rect">
            <a:avLst/>
          </a:prstGeom>
        </p:spPr>
        <p:txBody>
          <a:bodyPr wrap="none">
            <a:spAutoFit/>
          </a:bodyPr>
          <a:lstStyle/>
          <a:p>
            <a:pPr marL="285750" indent="-285750" algn="l">
              <a:lnSpc>
                <a:spcPct val="120000"/>
              </a:lnSpc>
              <a:spcBef>
                <a:spcPts val="0"/>
              </a:spcBef>
              <a:spcAft>
                <a:spcPts val="0"/>
              </a:spcAft>
              <a:buFont typeface="Wingdings" panose="05000000000000000000" pitchFamily="2" charset="2"/>
              <a:buChar char="p"/>
              <a:defRPr/>
            </a:pPr>
            <a:r>
              <a:rPr lang="en-US" altLang="zh-CN" sz="2000" b="1" dirty="0" smtClean="0">
                <a:solidFill>
                  <a:schemeClr val="tx1">
                    <a:lumMod val="65000"/>
                    <a:lumOff val="35000"/>
                  </a:schemeClr>
                </a:solidFill>
                <a:latin typeface="微软雅黑" panose="020B0503020204020204" pitchFamily="34" charset="-122"/>
                <a:ea typeface="微软雅黑" panose="020B0503020204020204" pitchFamily="34" charset="-122"/>
              </a:rPr>
              <a:t>5</a:t>
            </a: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0</a:t>
            </a: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亩生产基地</a:t>
            </a:r>
          </a:p>
          <a:p>
            <a:pPr marL="285750" indent="-285750" algn="l">
              <a:lnSpc>
                <a:spcPct val="120000"/>
              </a:lnSpc>
              <a:spcBef>
                <a:spcPts val="0"/>
              </a:spcBef>
              <a:spcAft>
                <a:spcPts val="0"/>
              </a:spcAft>
              <a:buFont typeface="Wingdings" panose="05000000000000000000" pitchFamily="2" charset="2"/>
              <a:buChar char="p"/>
              <a:defRPr/>
            </a:pP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21000平方标</a:t>
            </a: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准厂房</a:t>
            </a:r>
            <a:endPar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endParaRPr>
          </a:p>
          <a:p>
            <a:pPr marL="285750" indent="-285750" algn="l">
              <a:lnSpc>
                <a:spcPct val="120000"/>
              </a:lnSpc>
              <a:spcBef>
                <a:spcPts val="0"/>
              </a:spcBef>
              <a:spcAft>
                <a:spcPts val="0"/>
              </a:spcAft>
              <a:buFont typeface="Wingdings" panose="05000000000000000000" pitchFamily="2" charset="2"/>
              <a:buChar char="p"/>
              <a:defRPr/>
            </a:pP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四条专业生产线</a:t>
            </a:r>
          </a:p>
          <a:p>
            <a:pPr marL="285750" indent="-285750" algn="l">
              <a:lnSpc>
                <a:spcPct val="120000"/>
              </a:lnSpc>
              <a:spcBef>
                <a:spcPts val="0"/>
              </a:spcBef>
              <a:spcAft>
                <a:spcPts val="0"/>
              </a:spcAft>
              <a:buFont typeface="Wingdings" panose="05000000000000000000" pitchFamily="2" charset="2"/>
              <a:buChar char="p"/>
              <a:defRPr/>
            </a:pP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sym typeface="+mn-ea"/>
              </a:rPr>
              <a:t>楼艺板100万方/年</a:t>
            </a:r>
            <a:endPar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endParaRPr>
          </a:p>
          <a:p>
            <a:pPr marL="285750" indent="-285750" algn="l">
              <a:lnSpc>
                <a:spcPct val="120000"/>
              </a:lnSpc>
              <a:spcBef>
                <a:spcPts val="0"/>
              </a:spcBef>
              <a:spcAft>
                <a:spcPts val="0"/>
              </a:spcAft>
              <a:buFont typeface="Wingdings" panose="05000000000000000000" pitchFamily="2" charset="2"/>
              <a:buChar char="p"/>
              <a:defRPr/>
            </a:pP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sym typeface="+mn-ea"/>
              </a:rPr>
              <a:t>背</a:t>
            </a: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sym typeface="+mn-ea"/>
              </a:rPr>
              <a:t>筋增强装饰板150万方/</a:t>
            </a: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sym typeface="+mn-ea"/>
              </a:rPr>
              <a:t>年</a:t>
            </a:r>
            <a:endParaRPr lang="en-US" altLang="zh-CN" sz="2000" b="1" dirty="0" smtClean="0">
              <a:solidFill>
                <a:schemeClr val="tx1">
                  <a:lumMod val="65000"/>
                  <a:lumOff val="35000"/>
                </a:schemeClr>
              </a:solidFill>
              <a:latin typeface="微软雅黑" panose="020B0503020204020204" pitchFamily="34" charset="-122"/>
              <a:ea typeface="微软雅黑" panose="020B0503020204020204" pitchFamily="34" charset="-122"/>
              <a:sym typeface="+mn-ea"/>
            </a:endParaRPr>
          </a:p>
          <a:p>
            <a:pPr marL="285750" indent="-285750">
              <a:lnSpc>
                <a:spcPct val="120000"/>
              </a:lnSpc>
              <a:buFont typeface="Wingdings" panose="05000000000000000000" pitchFamily="2" charset="2"/>
              <a:buChar char="p"/>
              <a:defRPr/>
            </a:pP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sym typeface="+mn-ea"/>
              </a:rPr>
              <a:t>隧道板200万方/年</a:t>
            </a:r>
            <a:endPar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6" name="图片 5" descr="工厂"/>
          <p:cNvPicPr>
            <a:picLocks noChangeAspect="1"/>
          </p:cNvPicPr>
          <p:nvPr/>
        </p:nvPicPr>
        <p:blipFill>
          <a:blip r:embed="rId8" cstate="print"/>
          <a:stretch>
            <a:fillRect/>
          </a:stretch>
        </p:blipFill>
        <p:spPr>
          <a:xfrm>
            <a:off x="5766595" y="613185"/>
            <a:ext cx="5101669" cy="5518673"/>
          </a:xfrm>
          <a:prstGeom prst="rect">
            <a:avLst/>
          </a:prstGeom>
          <a:ln>
            <a:solidFill>
              <a:schemeClr val="accent1"/>
            </a:solidFill>
          </a:ln>
        </p:spPr>
      </p:pic>
    </p:spTree>
    <p:custDataLst>
      <p:tags r:id="rId1"/>
    </p:custDataLst>
  </p:cSld>
  <p:clrMapOvr>
    <a:masterClrMapping/>
  </p:clrMapOvr>
  <mc:AlternateContent xmlns:mc="http://schemas.openxmlformats.org/markup-compatibility/2006">
    <mc:Choice xmlns=""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000"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par>
                                <p:cTn id="8" presetID="5" presetClass="entr" presetSubtype="10" fill="hold" grpId="8" nodeType="withEffect">
                                  <p:stCondLst>
                                    <p:cond delay="0"/>
                                  </p:stCondLst>
                                  <p:childTnLst>
                                    <p:set>
                                      <p:cBhvr>
                                        <p:cTn id="9" dur="1000" fill="hold">
                                          <p:stCondLst>
                                            <p:cond delay="0"/>
                                          </p:stCondLst>
                                        </p:cTn>
                                        <p:tgtEl>
                                          <p:spTgt spid="23"/>
                                        </p:tgtEl>
                                        <p:attrNameLst>
                                          <p:attrName>style.visibility</p:attrName>
                                        </p:attrNameLst>
                                      </p:cBhvr>
                                      <p:to>
                                        <p:strVal val="visible"/>
                                      </p:to>
                                    </p:set>
                                    <p:animEffect transition="in" filter="checkerboard(across)">
                                      <p:cBhvr>
                                        <p:cTn id="10" dur="1000"/>
                                        <p:tgtEl>
                                          <p:spTgt spid="23"/>
                                        </p:tgtEl>
                                      </p:cBhvr>
                                    </p:animEffect>
                                  </p:childTnLst>
                                </p:cTn>
                              </p:par>
                              <p:par>
                                <p:cTn id="11" presetID="5" presetClass="entr" presetSubtype="10" fill="hold" grpId="8" nodeType="withEffect">
                                  <p:stCondLst>
                                    <p:cond delay="0"/>
                                  </p:stCondLst>
                                  <p:childTnLst>
                                    <p:set>
                                      <p:cBhvr>
                                        <p:cTn id="12" dur="1000" fill="hold">
                                          <p:stCondLst>
                                            <p:cond delay="0"/>
                                          </p:stCondLst>
                                        </p:cTn>
                                        <p:tgtEl>
                                          <p:spTgt spid="9"/>
                                        </p:tgtEl>
                                        <p:attrNameLst>
                                          <p:attrName>style.visibility</p:attrName>
                                        </p:attrNameLst>
                                      </p:cBhvr>
                                      <p:to>
                                        <p:strVal val="visible"/>
                                      </p:to>
                                    </p:set>
                                    <p:animEffect transition="in" filter="checkerboard(across)">
                                      <p:cBhvr>
                                        <p:cTn id="13" dur="1000"/>
                                        <p:tgtEl>
                                          <p:spTgt spid="9"/>
                                        </p:tgtEl>
                                      </p:cBhvr>
                                    </p:animEffect>
                                  </p:childTnLst>
                                </p:cTn>
                              </p:par>
                              <p:par>
                                <p:cTn id="14" presetID="5" presetClass="entr" presetSubtype="10" fill="hold" grpId="8" nodeType="withEffect">
                                  <p:stCondLst>
                                    <p:cond delay="0"/>
                                  </p:stCondLst>
                                  <p:childTnLst>
                                    <p:set>
                                      <p:cBhvr>
                                        <p:cTn id="15" dur="1000" fill="hold">
                                          <p:stCondLst>
                                            <p:cond delay="0"/>
                                          </p:stCondLst>
                                        </p:cTn>
                                        <p:tgtEl>
                                          <p:spTgt spid="22"/>
                                        </p:tgtEl>
                                        <p:attrNameLst>
                                          <p:attrName>style.visibility</p:attrName>
                                        </p:attrNameLst>
                                      </p:cBhvr>
                                      <p:to>
                                        <p:strVal val="visible"/>
                                      </p:to>
                                    </p:set>
                                    <p:animEffect transition="in" filter="checkerboard(across)">
                                      <p:cBhvr>
                                        <p:cTn id="16"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1"/>
      <p:bldP spid="22" grpId="8"/>
      <p:bldP spid="23" grpId="1"/>
      <p:bldP spid="23" grpId="8"/>
      <p:bldP spid="9" grpId="1"/>
      <p:bldP spid="9" grpId="8"/>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任意多边形: 形状 20"/>
          <p:cNvSpPr/>
          <p:nvPr>
            <p:custDataLst>
              <p:tags r:id="rId2"/>
            </p:custDataLst>
          </p:nvPr>
        </p:nvSpPr>
        <p:spPr>
          <a:xfrm rot="14281736" flipH="1">
            <a:off x="7679071" y="2565428"/>
            <a:ext cx="1064548" cy="5756416"/>
          </a:xfrm>
          <a:custGeom>
            <a:avLst/>
            <a:gdLst>
              <a:gd name="connsiteX0" fmla="*/ 0 w 1064548"/>
              <a:gd name="connsiteY0" fmla="*/ 5017886 h 5756416"/>
              <a:gd name="connsiteX1" fmla="*/ 374082 w 1064548"/>
              <a:gd name="connsiteY1" fmla="*/ 5017886 h 5756416"/>
              <a:gd name="connsiteX2" fmla="*/ 374082 w 1064548"/>
              <a:gd name="connsiteY2" fmla="*/ 0 h 5756416"/>
              <a:gd name="connsiteX3" fmla="*/ 690466 w 1064548"/>
              <a:gd name="connsiteY3" fmla="*/ 506889 h 5756416"/>
              <a:gd name="connsiteX4" fmla="*/ 690466 w 1064548"/>
              <a:gd name="connsiteY4" fmla="*/ 5017886 h 5756416"/>
              <a:gd name="connsiteX5" fmla="*/ 1064548 w 1064548"/>
              <a:gd name="connsiteY5" fmla="*/ 5017886 h 5756416"/>
              <a:gd name="connsiteX6" fmla="*/ 532274 w 1064548"/>
              <a:gd name="connsiteY6" fmla="*/ 5756416 h 575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4548" h="5756416">
                <a:moveTo>
                  <a:pt x="0" y="5017886"/>
                </a:moveTo>
                <a:lnTo>
                  <a:pt x="374082" y="5017886"/>
                </a:lnTo>
                <a:lnTo>
                  <a:pt x="374082" y="0"/>
                </a:lnTo>
                <a:lnTo>
                  <a:pt x="690466" y="506889"/>
                </a:lnTo>
                <a:lnTo>
                  <a:pt x="690466" y="5017886"/>
                </a:lnTo>
                <a:lnTo>
                  <a:pt x="1064548" y="5017886"/>
                </a:lnTo>
                <a:lnTo>
                  <a:pt x="532274" y="5756416"/>
                </a:lnTo>
                <a:close/>
              </a:path>
            </a:pathLst>
          </a:custGeom>
          <a:solidFill>
            <a:srgbClr val="E34D4D">
              <a:lumMod val="60000"/>
              <a:lumOff val="40000"/>
              <a:alpha val="10000"/>
            </a:srgbClr>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600" b="1">
              <a:solidFill>
                <a:srgbClr val="FFFFFF"/>
              </a:solidFill>
              <a:latin typeface="+mn-ea"/>
            </a:endParaRPr>
          </a:p>
        </p:txBody>
      </p:sp>
      <p:sp>
        <p:nvSpPr>
          <p:cNvPr id="24" name="任意多边形: 形状 23"/>
          <p:cNvSpPr/>
          <p:nvPr>
            <p:custDataLst>
              <p:tags r:id="rId3"/>
            </p:custDataLst>
          </p:nvPr>
        </p:nvSpPr>
        <p:spPr>
          <a:xfrm rot="14281736" flipH="1">
            <a:off x="6320142" y="-779973"/>
            <a:ext cx="1919957" cy="10381936"/>
          </a:xfrm>
          <a:custGeom>
            <a:avLst/>
            <a:gdLst>
              <a:gd name="connsiteX0" fmla="*/ 0 w 1064548"/>
              <a:gd name="connsiteY0" fmla="*/ 5017886 h 5756416"/>
              <a:gd name="connsiteX1" fmla="*/ 374082 w 1064548"/>
              <a:gd name="connsiteY1" fmla="*/ 5017886 h 5756416"/>
              <a:gd name="connsiteX2" fmla="*/ 374082 w 1064548"/>
              <a:gd name="connsiteY2" fmla="*/ 0 h 5756416"/>
              <a:gd name="connsiteX3" fmla="*/ 690466 w 1064548"/>
              <a:gd name="connsiteY3" fmla="*/ 506889 h 5756416"/>
              <a:gd name="connsiteX4" fmla="*/ 690466 w 1064548"/>
              <a:gd name="connsiteY4" fmla="*/ 5017886 h 5756416"/>
              <a:gd name="connsiteX5" fmla="*/ 1064548 w 1064548"/>
              <a:gd name="connsiteY5" fmla="*/ 5017886 h 5756416"/>
              <a:gd name="connsiteX6" fmla="*/ 532274 w 1064548"/>
              <a:gd name="connsiteY6" fmla="*/ 5756416 h 575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4548" h="5756416">
                <a:moveTo>
                  <a:pt x="0" y="5017886"/>
                </a:moveTo>
                <a:lnTo>
                  <a:pt x="374082" y="5017886"/>
                </a:lnTo>
                <a:lnTo>
                  <a:pt x="374082" y="0"/>
                </a:lnTo>
                <a:lnTo>
                  <a:pt x="690466" y="506889"/>
                </a:lnTo>
                <a:lnTo>
                  <a:pt x="690466" y="5017886"/>
                </a:lnTo>
                <a:lnTo>
                  <a:pt x="1064548" y="5017886"/>
                </a:lnTo>
                <a:lnTo>
                  <a:pt x="532274" y="5756416"/>
                </a:lnTo>
                <a:close/>
              </a:path>
            </a:pathLst>
          </a:custGeom>
          <a:solidFill>
            <a:srgbClr val="1E6BC5">
              <a:lumMod val="60000"/>
              <a:lumOff val="40000"/>
              <a:alpha val="10000"/>
            </a:srgbClr>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600" b="1">
              <a:solidFill>
                <a:srgbClr val="FFFFFF"/>
              </a:solidFill>
              <a:latin typeface="+mn-ea"/>
            </a:endParaRPr>
          </a:p>
        </p:txBody>
      </p:sp>
      <p:pic>
        <p:nvPicPr>
          <p:cNvPr id="4" name="图片 3" descr="F:\bb\公司产品照片\项目图片\干挂板\武汉世茂锦秀长江.png武汉世茂锦秀长江"/>
          <p:cNvPicPr>
            <a:picLocks noChangeAspect="1"/>
          </p:cNvPicPr>
          <p:nvPr>
            <p:custDataLst>
              <p:tags r:id="rId4"/>
            </p:custDataLst>
          </p:nvPr>
        </p:nvPicPr>
        <p:blipFill rotWithShape="1">
          <a:blip r:embed="rId7" cstate="print"/>
          <a:srcRect/>
          <a:stretch>
            <a:fillRect/>
          </a:stretch>
        </p:blipFill>
        <p:spPr>
          <a:xfrm>
            <a:off x="759462" y="1237128"/>
            <a:ext cx="5358167" cy="4636657"/>
          </a:xfrm>
          <a:prstGeom prst="rect">
            <a:avLst/>
          </a:prstGeom>
          <a:ln>
            <a:solidFill>
              <a:schemeClr val="accent1"/>
            </a:solidFill>
          </a:ln>
        </p:spPr>
      </p:pic>
      <p:sp>
        <p:nvSpPr>
          <p:cNvPr id="128" name="矩形 127"/>
          <p:cNvSpPr>
            <a:spLocks noChangeArrowheads="1"/>
          </p:cNvSpPr>
          <p:nvPr/>
        </p:nvSpPr>
        <p:spPr bwMode="auto">
          <a:xfrm>
            <a:off x="6780299" y="1509648"/>
            <a:ext cx="4382497" cy="789940"/>
          </a:xfrm>
          <a:prstGeom prst="rect">
            <a:avLst/>
          </a:prstGeom>
          <a:noFill/>
          <a:ln w="9525">
            <a:noFill/>
            <a:miter lim="800000"/>
          </a:ln>
        </p:spPr>
        <p:txBody>
          <a:bodyPr wrap="square" lIns="91419" tIns="45710" rIns="91419" bIns="45710">
            <a:spAutoFit/>
          </a:bodyPr>
          <a:lstStyle/>
          <a:p>
            <a:pPr algn="ctr" fontAlgn="auto">
              <a:spcBef>
                <a:spcPts val="0"/>
              </a:spcBef>
              <a:spcAft>
                <a:spcPts val="0"/>
              </a:spcAft>
              <a:defRPr/>
            </a:pPr>
            <a:r>
              <a:rPr lang="zh-CN" altLang="en-US" sz="4550" b="1" dirty="0">
                <a:solidFill>
                  <a:schemeClr val="tx1">
                    <a:lumMod val="65000"/>
                    <a:lumOff val="35000"/>
                  </a:schemeClr>
                </a:solidFill>
                <a:latin typeface="微软雅黑" panose="020B0503020204020204" pitchFamily="34" charset="-122"/>
                <a:ea typeface="微软雅黑" panose="020B0503020204020204" pitchFamily="34" charset="-122"/>
              </a:rPr>
              <a:t>企业核心技术</a:t>
            </a:r>
          </a:p>
        </p:txBody>
      </p:sp>
      <p:sp>
        <p:nvSpPr>
          <p:cNvPr id="129" name="矩形 47"/>
          <p:cNvSpPr>
            <a:spLocks noChangeArrowheads="1"/>
          </p:cNvSpPr>
          <p:nvPr/>
        </p:nvSpPr>
        <p:spPr bwMode="auto">
          <a:xfrm>
            <a:off x="6962024" y="2819808"/>
            <a:ext cx="4075315" cy="2041564"/>
          </a:xfrm>
          <a:prstGeom prst="rect">
            <a:avLst/>
          </a:prstGeom>
          <a:noFill/>
          <a:ln w="25400">
            <a:noFill/>
            <a:miter lim="800000"/>
          </a:ln>
        </p:spPr>
        <p:txBody>
          <a:bodyPr wrap="square" lIns="91419" tIns="45710" rIns="91419" bIns="45710" anchor="ctr">
            <a:spAutoFit/>
            <a:scene3d>
              <a:camera prst="orthographicFront"/>
              <a:lightRig rig="threePt" dir="t"/>
            </a:scene3d>
          </a:bodyPr>
          <a:lstStyle/>
          <a:p>
            <a:pPr algn="ctr">
              <a:lnSpc>
                <a:spcPts val="1860"/>
              </a:lnSpc>
              <a:defRPr/>
            </a:pPr>
            <a:r>
              <a:rPr lang="zh-CN" altLang="en-US" sz="2800" b="1" dirty="0" smtClean="0">
                <a:solidFill>
                  <a:srgbClr val="FF0000"/>
                </a:solidFill>
                <a:latin typeface="微软雅黑" panose="020B0503020204020204" pitchFamily="34" charset="-122"/>
                <a:ea typeface="微软雅黑" panose="020B0503020204020204" pitchFamily="34" charset="-122"/>
                <a:sym typeface="+mn-ea"/>
              </a:rPr>
              <a:t>更安全的保温装饰系统</a:t>
            </a:r>
            <a:endParaRPr lang="en-US" altLang="zh-CN" sz="2800" b="1" dirty="0" smtClean="0">
              <a:solidFill>
                <a:srgbClr val="FF0000"/>
              </a:solidFill>
              <a:latin typeface="微软雅黑" panose="020B0503020204020204" pitchFamily="34" charset="-122"/>
              <a:ea typeface="微软雅黑" panose="020B0503020204020204" pitchFamily="34" charset="-122"/>
              <a:sym typeface="+mn-ea"/>
            </a:endParaRPr>
          </a:p>
          <a:p>
            <a:pPr algn="ctr">
              <a:lnSpc>
                <a:spcPts val="1860"/>
              </a:lnSpc>
              <a:defRPr/>
            </a:pPr>
            <a:endParaRPr lang="en-US" altLang="zh-CN" sz="2800" b="1" dirty="0" smtClean="0">
              <a:solidFill>
                <a:srgbClr val="FF0000"/>
              </a:solidFill>
              <a:latin typeface="微软雅黑" panose="020B0503020204020204" pitchFamily="34" charset="-122"/>
              <a:ea typeface="微软雅黑" panose="020B0503020204020204" pitchFamily="34" charset="-122"/>
              <a:sym typeface="+mn-ea"/>
            </a:endParaRPr>
          </a:p>
          <a:p>
            <a:pPr algn="ctr">
              <a:lnSpc>
                <a:spcPts val="1860"/>
              </a:lnSpc>
              <a:defRPr/>
            </a:pPr>
            <a:r>
              <a:rPr lang="zh-CN" altLang="en-US" sz="2000" b="1" dirty="0" smtClean="0">
                <a:latin typeface="微软雅黑" panose="020B0503020204020204" pitchFamily="34" charset="-122"/>
                <a:ea typeface="微软雅黑" panose="020B0503020204020204" pitchFamily="34" charset="-122"/>
                <a:sym typeface="+mn-ea"/>
              </a:rPr>
              <a:t>（保温装饰夹心板外保温系统）</a:t>
            </a:r>
            <a:endParaRPr lang="en-US" altLang="zh-CN" sz="2000" b="1" dirty="0" smtClean="0">
              <a:latin typeface="微软雅黑" panose="020B0503020204020204" pitchFamily="34" charset="-122"/>
              <a:ea typeface="微软雅黑" panose="020B0503020204020204" pitchFamily="34" charset="-122"/>
              <a:sym typeface="+mn-ea"/>
            </a:endParaRPr>
          </a:p>
          <a:p>
            <a:pPr algn="ctr">
              <a:lnSpc>
                <a:spcPts val="1860"/>
              </a:lnSpc>
              <a:defRPr/>
            </a:pPr>
            <a:endParaRPr lang="zh-CN" altLang="en-US" sz="2000" b="1" dirty="0" smtClean="0">
              <a:solidFill>
                <a:srgbClr val="FF0000"/>
              </a:solidFill>
              <a:latin typeface="微软雅黑" panose="020B0503020204020204" pitchFamily="34" charset="-122"/>
              <a:ea typeface="微软雅黑" panose="020B0503020204020204" pitchFamily="34" charset="-122"/>
              <a:sym typeface="+mn-ea"/>
            </a:endParaRPr>
          </a:p>
          <a:p>
            <a:pPr algn="ctr">
              <a:lnSpc>
                <a:spcPts val="1860"/>
              </a:lnSpc>
              <a:spcBef>
                <a:spcPts val="0"/>
              </a:spcBef>
              <a:spcAft>
                <a:spcPts val="0"/>
              </a:spcAft>
              <a:defRPr/>
            </a:pPr>
            <a:endParaRPr lang="en-US" altLang="zh-CN" sz="2800" b="1" dirty="0" smtClean="0">
              <a:solidFill>
                <a:srgbClr val="FF0000"/>
              </a:solidFill>
              <a:latin typeface="微软雅黑" panose="020B0503020204020204" pitchFamily="34" charset="-122"/>
              <a:ea typeface="微软雅黑" panose="020B0503020204020204" pitchFamily="34" charset="-122"/>
              <a:sym typeface="+mn-ea"/>
            </a:endParaRPr>
          </a:p>
          <a:p>
            <a:pPr algn="ctr">
              <a:lnSpc>
                <a:spcPts val="1860"/>
              </a:lnSpc>
              <a:spcBef>
                <a:spcPts val="0"/>
              </a:spcBef>
              <a:spcAft>
                <a:spcPts val="0"/>
              </a:spcAft>
              <a:defRPr/>
            </a:pPr>
            <a:r>
              <a:rPr lang="zh-CN" altLang="en-US" sz="2800" b="1" dirty="0" smtClean="0">
                <a:solidFill>
                  <a:srgbClr val="FF0000"/>
                </a:solidFill>
                <a:latin typeface="微软雅黑" panose="020B0503020204020204" pitchFamily="34" charset="-122"/>
                <a:ea typeface="微软雅黑" panose="020B0503020204020204" pitchFamily="34" charset="-122"/>
                <a:sym typeface="+mn-ea"/>
              </a:rPr>
              <a:t>新</a:t>
            </a:r>
            <a:r>
              <a:rPr lang="zh-CN" altLang="en-US" sz="2800" b="1" dirty="0">
                <a:solidFill>
                  <a:srgbClr val="FF0000"/>
                </a:solidFill>
                <a:latin typeface="微软雅黑" panose="020B0503020204020204" pitchFamily="34" charset="-122"/>
                <a:ea typeface="微软雅黑" panose="020B0503020204020204" pitchFamily="34" charset="-122"/>
                <a:sym typeface="+mn-ea"/>
              </a:rPr>
              <a:t>型的节</a:t>
            </a:r>
            <a:r>
              <a:rPr lang="zh-CN" altLang="en-US" sz="2800" b="1" dirty="0" smtClean="0">
                <a:solidFill>
                  <a:srgbClr val="FF0000"/>
                </a:solidFill>
                <a:latin typeface="微软雅黑" panose="020B0503020204020204" pitchFamily="34" charset="-122"/>
                <a:ea typeface="微软雅黑" panose="020B0503020204020204" pitchFamily="34" charset="-122"/>
                <a:sym typeface="+mn-ea"/>
              </a:rPr>
              <a:t>能类幕墙系统</a:t>
            </a:r>
            <a:endParaRPr lang="en-US" altLang="zh-CN" sz="2800" b="1" dirty="0" smtClean="0">
              <a:solidFill>
                <a:srgbClr val="FF0000"/>
              </a:solidFill>
              <a:latin typeface="微软雅黑" panose="020B0503020204020204" pitchFamily="34" charset="-122"/>
              <a:ea typeface="微软雅黑" panose="020B0503020204020204" pitchFamily="34" charset="-122"/>
              <a:sym typeface="+mn-ea"/>
            </a:endParaRPr>
          </a:p>
          <a:p>
            <a:pPr algn="ctr">
              <a:lnSpc>
                <a:spcPts val="1860"/>
              </a:lnSpc>
              <a:spcBef>
                <a:spcPts val="0"/>
              </a:spcBef>
              <a:spcAft>
                <a:spcPts val="0"/>
              </a:spcAft>
              <a:defRPr/>
            </a:pPr>
            <a:endParaRPr lang="en-US" altLang="zh-CN" sz="2800" b="1" dirty="0" smtClean="0">
              <a:solidFill>
                <a:srgbClr val="FF0000"/>
              </a:solidFill>
              <a:latin typeface="微软雅黑" panose="020B0503020204020204" pitchFamily="34" charset="-122"/>
              <a:ea typeface="微软雅黑" panose="020B0503020204020204" pitchFamily="34" charset="-122"/>
              <a:sym typeface="+mn-ea"/>
            </a:endParaRPr>
          </a:p>
          <a:p>
            <a:pPr algn="ctr">
              <a:lnSpc>
                <a:spcPts val="1860"/>
              </a:lnSpc>
              <a:spcBef>
                <a:spcPts val="0"/>
              </a:spcBef>
              <a:spcAft>
                <a:spcPts val="0"/>
              </a:spcAft>
              <a:defRPr/>
            </a:pPr>
            <a:r>
              <a:rPr lang="zh-CN" altLang="en-US" sz="2000" b="1" dirty="0" smtClean="0">
                <a:latin typeface="微软雅黑" panose="020B0503020204020204" pitchFamily="34" charset="-122"/>
                <a:ea typeface="微软雅黑" panose="020B0503020204020204" pitchFamily="34" charset="-122"/>
                <a:sym typeface="+mn-ea"/>
              </a:rPr>
              <a:t>（背筋增强装饰板外保温系统）</a:t>
            </a:r>
            <a:endParaRPr lang="zh-CN" altLang="en-US" sz="2000" b="1" dirty="0">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6379804" y="5241668"/>
            <a:ext cx="5570756" cy="400110"/>
          </a:xfrm>
          <a:prstGeom prst="rect">
            <a:avLst/>
          </a:prstGeom>
          <a:noFill/>
        </p:spPr>
        <p:txBody>
          <a:bodyPr wrap="none" rtlCol="0" anchor="t">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sym typeface="+mn-ea"/>
              </a:rPr>
              <a:t>致力于成</a:t>
            </a: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sym typeface="+mn-ea"/>
              </a:rPr>
              <a:t>为中国建筑外立面的节能与装饰专家！</a:t>
            </a: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000" fill="hold">
                                          <p:stCondLst>
                                            <p:cond delay="0"/>
                                          </p:stCondLst>
                                        </p:cTn>
                                        <p:tgtEl>
                                          <p:spTgt spid="4"/>
                                        </p:tgtEl>
                                        <p:attrNameLst>
                                          <p:attrName>style.visibility</p:attrName>
                                        </p:attrNameLst>
                                      </p:cBhvr>
                                      <p:to>
                                        <p:strVal val="visible"/>
                                      </p:to>
                                    </p:set>
                                    <p:animEffect transition="in" filter="blinds(horizontal)">
                                      <p:cBhvr>
                                        <p:cTn id="7" dur="1000"/>
                                        <p:tgtEl>
                                          <p:spTgt spid="4"/>
                                        </p:tgtEl>
                                      </p:cBhvr>
                                    </p:animEffect>
                                  </p:childTnLst>
                                </p:cTn>
                              </p:par>
                              <p:par>
                                <p:cTn id="8" presetID="3" presetClass="entr" presetSubtype="10" fill="hold" grpId="0" nodeType="withEffect">
                                  <p:stCondLst>
                                    <p:cond delay="0"/>
                                  </p:stCondLst>
                                  <p:childTnLst>
                                    <p:set>
                                      <p:cBhvr>
                                        <p:cTn id="9" dur="1000" fill="hold">
                                          <p:stCondLst>
                                            <p:cond delay="0"/>
                                          </p:stCondLst>
                                        </p:cTn>
                                        <p:tgtEl>
                                          <p:spTgt spid="128"/>
                                        </p:tgtEl>
                                        <p:attrNameLst>
                                          <p:attrName>style.visibility</p:attrName>
                                        </p:attrNameLst>
                                      </p:cBhvr>
                                      <p:to>
                                        <p:strVal val="visible"/>
                                      </p:to>
                                    </p:set>
                                    <p:animEffect transition="in" filter="blinds(horizontal)">
                                      <p:cBhvr>
                                        <p:cTn id="10" dur="1000"/>
                                        <p:tgtEl>
                                          <p:spTgt spid="128"/>
                                        </p:tgtEl>
                                      </p:cBhvr>
                                    </p:animEffect>
                                  </p:childTnLst>
                                </p:cTn>
                              </p:par>
                              <p:par>
                                <p:cTn id="11" presetID="3" presetClass="entr" presetSubtype="10" fill="hold" grpId="0" nodeType="withEffect">
                                  <p:stCondLst>
                                    <p:cond delay="0"/>
                                  </p:stCondLst>
                                  <p:childTnLst>
                                    <p:set>
                                      <p:cBhvr>
                                        <p:cTn id="12" dur="1000" fill="hold">
                                          <p:stCondLst>
                                            <p:cond delay="0"/>
                                          </p:stCondLst>
                                        </p:cTn>
                                        <p:tgtEl>
                                          <p:spTgt spid="129"/>
                                        </p:tgtEl>
                                        <p:attrNameLst>
                                          <p:attrName>style.visibility</p:attrName>
                                        </p:attrNameLst>
                                      </p:cBhvr>
                                      <p:to>
                                        <p:strVal val="visible"/>
                                      </p:to>
                                    </p:set>
                                    <p:animEffect transition="in" filter="blinds(horizontal)">
                                      <p:cBhvr>
                                        <p:cTn id="13" dur="1000"/>
                                        <p:tgtEl>
                                          <p:spTgt spid="129"/>
                                        </p:tgtEl>
                                      </p:cBhvr>
                                    </p:animEffect>
                                  </p:childTnLst>
                                </p:cTn>
                              </p:par>
                              <p:par>
                                <p:cTn id="14" presetID="3" presetClass="entr" presetSubtype="10" fill="hold" grpId="0" nodeType="withEffect">
                                  <p:stCondLst>
                                    <p:cond delay="0"/>
                                  </p:stCondLst>
                                  <p:childTnLst>
                                    <p:set>
                                      <p:cBhvr>
                                        <p:cTn id="15" dur="1000" fill="hold">
                                          <p:stCondLst>
                                            <p:cond delay="0"/>
                                          </p:stCondLst>
                                        </p:cTn>
                                        <p:tgtEl>
                                          <p:spTgt spid="2"/>
                                        </p:tgtEl>
                                        <p:attrNameLst>
                                          <p:attrName>style.visibility</p:attrName>
                                        </p:attrNameLst>
                                      </p:cBhvr>
                                      <p:to>
                                        <p:strVal val="visible"/>
                                      </p:to>
                                    </p:set>
                                    <p:animEffect transition="in" filter="blinds(horizontal)">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p:bldP spid="129"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任意多边形: 形状 20"/>
          <p:cNvSpPr/>
          <p:nvPr>
            <p:custDataLst>
              <p:tags r:id="rId1"/>
            </p:custDataLst>
          </p:nvPr>
        </p:nvSpPr>
        <p:spPr>
          <a:xfrm rot="14281736" flipH="1">
            <a:off x="7603767" y="2683763"/>
            <a:ext cx="1064548" cy="5756416"/>
          </a:xfrm>
          <a:custGeom>
            <a:avLst/>
            <a:gdLst>
              <a:gd name="connsiteX0" fmla="*/ 0 w 1064548"/>
              <a:gd name="connsiteY0" fmla="*/ 5017886 h 5756416"/>
              <a:gd name="connsiteX1" fmla="*/ 374082 w 1064548"/>
              <a:gd name="connsiteY1" fmla="*/ 5017886 h 5756416"/>
              <a:gd name="connsiteX2" fmla="*/ 374082 w 1064548"/>
              <a:gd name="connsiteY2" fmla="*/ 0 h 5756416"/>
              <a:gd name="connsiteX3" fmla="*/ 690466 w 1064548"/>
              <a:gd name="connsiteY3" fmla="*/ 506889 h 5756416"/>
              <a:gd name="connsiteX4" fmla="*/ 690466 w 1064548"/>
              <a:gd name="connsiteY4" fmla="*/ 5017886 h 5756416"/>
              <a:gd name="connsiteX5" fmla="*/ 1064548 w 1064548"/>
              <a:gd name="connsiteY5" fmla="*/ 5017886 h 5756416"/>
              <a:gd name="connsiteX6" fmla="*/ 532274 w 1064548"/>
              <a:gd name="connsiteY6" fmla="*/ 5756416 h 575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4548" h="5756416">
                <a:moveTo>
                  <a:pt x="0" y="5017886"/>
                </a:moveTo>
                <a:lnTo>
                  <a:pt x="374082" y="5017886"/>
                </a:lnTo>
                <a:lnTo>
                  <a:pt x="374082" y="0"/>
                </a:lnTo>
                <a:lnTo>
                  <a:pt x="690466" y="506889"/>
                </a:lnTo>
                <a:lnTo>
                  <a:pt x="690466" y="5017886"/>
                </a:lnTo>
                <a:lnTo>
                  <a:pt x="1064548" y="5017886"/>
                </a:lnTo>
                <a:lnTo>
                  <a:pt x="532274" y="5756416"/>
                </a:lnTo>
                <a:close/>
              </a:path>
            </a:pathLst>
          </a:custGeom>
          <a:solidFill>
            <a:srgbClr val="E34D4D">
              <a:lumMod val="60000"/>
              <a:lumOff val="40000"/>
              <a:alpha val="10000"/>
            </a:srgbClr>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600" b="1">
              <a:solidFill>
                <a:srgbClr val="FFFFFF"/>
              </a:solidFill>
              <a:latin typeface="+mn-ea"/>
            </a:endParaRPr>
          </a:p>
        </p:txBody>
      </p:sp>
      <p:sp>
        <p:nvSpPr>
          <p:cNvPr id="24" name="任意多边形: 形状 23"/>
          <p:cNvSpPr/>
          <p:nvPr>
            <p:custDataLst>
              <p:tags r:id="rId2"/>
            </p:custDataLst>
          </p:nvPr>
        </p:nvSpPr>
        <p:spPr>
          <a:xfrm rot="14281736" flipH="1">
            <a:off x="6320142" y="-779973"/>
            <a:ext cx="1919957" cy="10381936"/>
          </a:xfrm>
          <a:custGeom>
            <a:avLst/>
            <a:gdLst>
              <a:gd name="connsiteX0" fmla="*/ 0 w 1064548"/>
              <a:gd name="connsiteY0" fmla="*/ 5017886 h 5756416"/>
              <a:gd name="connsiteX1" fmla="*/ 374082 w 1064548"/>
              <a:gd name="connsiteY1" fmla="*/ 5017886 h 5756416"/>
              <a:gd name="connsiteX2" fmla="*/ 374082 w 1064548"/>
              <a:gd name="connsiteY2" fmla="*/ 0 h 5756416"/>
              <a:gd name="connsiteX3" fmla="*/ 690466 w 1064548"/>
              <a:gd name="connsiteY3" fmla="*/ 506889 h 5756416"/>
              <a:gd name="connsiteX4" fmla="*/ 690466 w 1064548"/>
              <a:gd name="connsiteY4" fmla="*/ 5017886 h 5756416"/>
              <a:gd name="connsiteX5" fmla="*/ 1064548 w 1064548"/>
              <a:gd name="connsiteY5" fmla="*/ 5017886 h 5756416"/>
              <a:gd name="connsiteX6" fmla="*/ 532274 w 1064548"/>
              <a:gd name="connsiteY6" fmla="*/ 5756416 h 575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4548" h="5756416">
                <a:moveTo>
                  <a:pt x="0" y="5017886"/>
                </a:moveTo>
                <a:lnTo>
                  <a:pt x="374082" y="5017886"/>
                </a:lnTo>
                <a:lnTo>
                  <a:pt x="374082" y="0"/>
                </a:lnTo>
                <a:lnTo>
                  <a:pt x="690466" y="506889"/>
                </a:lnTo>
                <a:lnTo>
                  <a:pt x="690466" y="5017886"/>
                </a:lnTo>
                <a:lnTo>
                  <a:pt x="1064548" y="5017886"/>
                </a:lnTo>
                <a:lnTo>
                  <a:pt x="532274" y="5756416"/>
                </a:lnTo>
                <a:close/>
              </a:path>
            </a:pathLst>
          </a:custGeom>
          <a:solidFill>
            <a:srgbClr val="1E6BC5">
              <a:lumMod val="60000"/>
              <a:lumOff val="40000"/>
              <a:alpha val="10000"/>
            </a:srgbClr>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600" b="1">
              <a:solidFill>
                <a:srgbClr val="FFFFFF"/>
              </a:solidFill>
              <a:latin typeface="+mn-ea"/>
            </a:endParaRPr>
          </a:p>
        </p:txBody>
      </p:sp>
      <p:sp>
        <p:nvSpPr>
          <p:cNvPr id="132" name="Oval 9"/>
          <p:cNvSpPr/>
          <p:nvPr/>
        </p:nvSpPr>
        <p:spPr>
          <a:xfrm>
            <a:off x="2162650" y="931959"/>
            <a:ext cx="1387179" cy="138717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ko-KR" altLang="en-US" sz="1895">
              <a:solidFill>
                <a:schemeClr val="tx1">
                  <a:lumMod val="75000"/>
                  <a:lumOff val="25000"/>
                </a:schemeClr>
              </a:solidFill>
              <a:latin typeface="Calibri" panose="020F0502020204030204" charset="0"/>
            </a:endParaRPr>
          </a:p>
        </p:txBody>
      </p:sp>
      <p:sp>
        <p:nvSpPr>
          <p:cNvPr id="135" name="Oval 12"/>
          <p:cNvSpPr/>
          <p:nvPr/>
        </p:nvSpPr>
        <p:spPr>
          <a:xfrm>
            <a:off x="3779219" y="931959"/>
            <a:ext cx="1387179" cy="1387179"/>
          </a:xfrm>
          <a:prstGeom prst="ellipse">
            <a:avLst/>
          </a:prstGeom>
          <a:solidFill>
            <a:srgbClr val="91BA5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ko-KR" altLang="en-US" sz="1895">
              <a:solidFill>
                <a:schemeClr val="tx1">
                  <a:lumMod val="75000"/>
                  <a:lumOff val="25000"/>
                </a:schemeClr>
              </a:solidFill>
              <a:latin typeface="Calibri" panose="020F0502020204030204" charset="0"/>
            </a:endParaRPr>
          </a:p>
        </p:txBody>
      </p:sp>
      <p:sp>
        <p:nvSpPr>
          <p:cNvPr id="142" name="Oval 19"/>
          <p:cNvSpPr/>
          <p:nvPr/>
        </p:nvSpPr>
        <p:spPr>
          <a:xfrm>
            <a:off x="5395788" y="931959"/>
            <a:ext cx="1387179" cy="1387179"/>
          </a:xfrm>
          <a:prstGeom prst="ellipse">
            <a:avLst/>
          </a:prstGeom>
          <a:solidFill>
            <a:srgbClr val="41546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ko-KR" altLang="en-US" sz="1895">
              <a:solidFill>
                <a:schemeClr val="tx1">
                  <a:lumMod val="75000"/>
                  <a:lumOff val="25000"/>
                </a:schemeClr>
              </a:solidFill>
              <a:latin typeface="Calibri" panose="020F0502020204030204" charset="0"/>
            </a:endParaRPr>
          </a:p>
        </p:txBody>
      </p:sp>
      <p:sp>
        <p:nvSpPr>
          <p:cNvPr id="145" name="Oval 22"/>
          <p:cNvSpPr/>
          <p:nvPr/>
        </p:nvSpPr>
        <p:spPr>
          <a:xfrm>
            <a:off x="7011755" y="931357"/>
            <a:ext cx="1389587" cy="1389587"/>
          </a:xfrm>
          <a:prstGeom prst="ellipse">
            <a:avLst/>
          </a:prstGeom>
          <a:solidFill>
            <a:srgbClr val="FF8A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ko-KR" altLang="en-US" sz="1895">
              <a:solidFill>
                <a:schemeClr val="tx1">
                  <a:lumMod val="75000"/>
                  <a:lumOff val="25000"/>
                </a:schemeClr>
              </a:solidFill>
              <a:latin typeface="Calibri" panose="020F0502020204030204" charset="0"/>
            </a:endParaRPr>
          </a:p>
        </p:txBody>
      </p:sp>
      <p:sp>
        <p:nvSpPr>
          <p:cNvPr id="158" name="文本框 157"/>
          <p:cNvSpPr txBox="1"/>
          <p:nvPr/>
        </p:nvSpPr>
        <p:spPr>
          <a:xfrm>
            <a:off x="2127128" y="1323909"/>
            <a:ext cx="1458223" cy="694055"/>
          </a:xfrm>
          <a:prstGeom prst="rect">
            <a:avLst/>
          </a:prstGeom>
          <a:noFill/>
          <a:ln w="9525">
            <a:noFill/>
          </a:ln>
        </p:spPr>
        <p:txBody>
          <a:bodyPr wrap="square">
            <a:spAutoFit/>
          </a:bodyPr>
          <a:lstStyle/>
          <a:p>
            <a:pPr indent="0" algn="ctr" fontAlgn="auto">
              <a:spcAft>
                <a:spcPts val="600"/>
              </a:spcAft>
            </a:pPr>
            <a:r>
              <a:rPr lang="ko-KR" altLang="en-US" sz="1515">
                <a:solidFill>
                  <a:schemeClr val="bg1"/>
                </a:solidFill>
                <a:latin typeface="微软雅黑" panose="020B0503020204020204" pitchFamily="34" charset="-122"/>
                <a:ea typeface="微软雅黑" panose="020B0503020204020204" pitchFamily="34" charset="-122"/>
                <a:cs typeface="宋体" panose="02010600030101010101" pitchFamily="2" charset="-122"/>
              </a:rPr>
              <a:t>科技成果转化</a:t>
            </a:r>
          </a:p>
          <a:p>
            <a:pPr indent="0" algn="ctr" fontAlgn="auto">
              <a:spcAft>
                <a:spcPts val="600"/>
              </a:spcAft>
            </a:pPr>
            <a:r>
              <a:rPr lang="en-US" altLang="ko-KR" sz="1895" b="1">
                <a:solidFill>
                  <a:schemeClr val="bg1"/>
                </a:solidFill>
                <a:latin typeface="微软雅黑" panose="020B0503020204020204" pitchFamily="34" charset="-122"/>
                <a:ea typeface="微软雅黑" panose="020B0503020204020204" pitchFamily="34" charset="-122"/>
                <a:cs typeface="宋体" panose="02010600030101010101" pitchFamily="2" charset="-122"/>
              </a:rPr>
              <a:t>13</a:t>
            </a:r>
            <a:r>
              <a:rPr lang="ko-KR" altLang="en-US" sz="1895" b="1">
                <a:solidFill>
                  <a:schemeClr val="bg1"/>
                </a:solidFill>
                <a:latin typeface="微软雅黑" panose="020B0503020204020204" pitchFamily="34" charset="-122"/>
                <a:ea typeface="微软雅黑" panose="020B0503020204020204" pitchFamily="34" charset="-122"/>
                <a:cs typeface="宋体" panose="02010600030101010101" pitchFamily="2" charset="-122"/>
              </a:rPr>
              <a:t>项</a:t>
            </a:r>
          </a:p>
        </p:txBody>
      </p:sp>
      <p:sp>
        <p:nvSpPr>
          <p:cNvPr id="160" name="文本框 159"/>
          <p:cNvSpPr txBox="1"/>
          <p:nvPr/>
        </p:nvSpPr>
        <p:spPr>
          <a:xfrm>
            <a:off x="3721420" y="1323909"/>
            <a:ext cx="1458223" cy="694055"/>
          </a:xfrm>
          <a:prstGeom prst="rect">
            <a:avLst/>
          </a:prstGeom>
          <a:noFill/>
          <a:ln w="9525">
            <a:noFill/>
          </a:ln>
        </p:spPr>
        <p:txBody>
          <a:bodyPr wrap="square">
            <a:spAutoFit/>
          </a:bodyPr>
          <a:lstStyle/>
          <a:p>
            <a:pPr indent="0" algn="ctr" fontAlgn="auto">
              <a:spcAft>
                <a:spcPts val="600"/>
              </a:spcAft>
            </a:pPr>
            <a:r>
              <a:rPr lang="zh-CN" altLang="ko-KR" sz="1515">
                <a:solidFill>
                  <a:schemeClr val="bg1"/>
                </a:solidFill>
                <a:latin typeface="微软雅黑" panose="020B0503020204020204" pitchFamily="34" charset="-122"/>
                <a:ea typeface="微软雅黑" panose="020B0503020204020204" pitchFamily="34" charset="-122"/>
                <a:cs typeface="宋体" panose="02010600030101010101" pitchFamily="2" charset="-122"/>
              </a:rPr>
              <a:t>实用新型专利</a:t>
            </a:r>
          </a:p>
          <a:p>
            <a:pPr indent="0" algn="ctr" fontAlgn="auto">
              <a:spcAft>
                <a:spcPts val="600"/>
              </a:spcAft>
            </a:pPr>
            <a:r>
              <a:rPr lang="en-US" altLang="ko-KR" sz="1895" b="1">
                <a:solidFill>
                  <a:schemeClr val="bg1"/>
                </a:solidFill>
                <a:latin typeface="微软雅黑" panose="020B0503020204020204" pitchFamily="34" charset="-122"/>
                <a:ea typeface="微软雅黑" panose="020B0503020204020204" pitchFamily="34" charset="-122"/>
                <a:cs typeface="宋体" panose="02010600030101010101" pitchFamily="2" charset="-122"/>
              </a:rPr>
              <a:t>46</a:t>
            </a:r>
            <a:r>
              <a:rPr lang="ko-KR" altLang="en-US" sz="1895" b="1">
                <a:solidFill>
                  <a:schemeClr val="bg1"/>
                </a:solidFill>
                <a:latin typeface="微软雅黑" panose="020B0503020204020204" pitchFamily="34" charset="-122"/>
                <a:ea typeface="微软雅黑" panose="020B0503020204020204" pitchFamily="34" charset="-122"/>
                <a:cs typeface="宋体" panose="02010600030101010101" pitchFamily="2" charset="-122"/>
              </a:rPr>
              <a:t>项</a:t>
            </a:r>
          </a:p>
        </p:txBody>
      </p:sp>
      <p:sp>
        <p:nvSpPr>
          <p:cNvPr id="161" name="文本框 160"/>
          <p:cNvSpPr txBox="1"/>
          <p:nvPr/>
        </p:nvSpPr>
        <p:spPr>
          <a:xfrm>
            <a:off x="5356051" y="1323909"/>
            <a:ext cx="1458223" cy="694055"/>
          </a:xfrm>
          <a:prstGeom prst="rect">
            <a:avLst/>
          </a:prstGeom>
          <a:noFill/>
          <a:ln w="9525">
            <a:noFill/>
          </a:ln>
        </p:spPr>
        <p:txBody>
          <a:bodyPr wrap="square">
            <a:spAutoFit/>
          </a:bodyPr>
          <a:lstStyle/>
          <a:p>
            <a:pPr indent="0" algn="ctr" fontAlgn="auto">
              <a:spcAft>
                <a:spcPts val="600"/>
              </a:spcAft>
            </a:pPr>
            <a:r>
              <a:rPr lang="zh-CN" altLang="ko-KR" sz="1515"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发明专利</a:t>
            </a:r>
          </a:p>
          <a:p>
            <a:pPr indent="0" algn="ctr" fontAlgn="auto">
              <a:spcAft>
                <a:spcPts val="600"/>
              </a:spcAft>
            </a:pPr>
            <a:r>
              <a:rPr lang="en-US" altLang="ko-KR" sz="1895" b="1"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5</a:t>
            </a:r>
            <a:r>
              <a:rPr lang="ko-KR" altLang="en-US" sz="1895" b="1"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项</a:t>
            </a:r>
          </a:p>
        </p:txBody>
      </p:sp>
      <p:sp>
        <p:nvSpPr>
          <p:cNvPr id="162" name="文本框 161"/>
          <p:cNvSpPr txBox="1"/>
          <p:nvPr/>
        </p:nvSpPr>
        <p:spPr>
          <a:xfrm>
            <a:off x="6969609" y="1323909"/>
            <a:ext cx="1458223" cy="694055"/>
          </a:xfrm>
          <a:prstGeom prst="rect">
            <a:avLst/>
          </a:prstGeom>
          <a:noFill/>
          <a:ln w="9525">
            <a:noFill/>
          </a:ln>
        </p:spPr>
        <p:txBody>
          <a:bodyPr wrap="square">
            <a:spAutoFit/>
          </a:bodyPr>
          <a:lstStyle/>
          <a:p>
            <a:pPr indent="0" algn="ctr" fontAlgn="auto">
              <a:spcAft>
                <a:spcPts val="600"/>
              </a:spcAft>
            </a:pPr>
            <a:r>
              <a:rPr lang="zh-CN" altLang="ko-KR" sz="1515"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受理发明专利</a:t>
            </a:r>
          </a:p>
          <a:p>
            <a:pPr indent="0" algn="ctr" fontAlgn="auto">
              <a:spcAft>
                <a:spcPts val="600"/>
              </a:spcAft>
            </a:pPr>
            <a:r>
              <a:rPr lang="en-US" altLang="ko-KR" sz="1895" b="1" dirty="0" smtClean="0">
                <a:solidFill>
                  <a:schemeClr val="bg1"/>
                </a:solidFill>
                <a:latin typeface="微软雅黑" panose="020B0503020204020204" pitchFamily="34" charset="-122"/>
                <a:ea typeface="微软雅黑" panose="020B0503020204020204" pitchFamily="34" charset="-122"/>
                <a:cs typeface="宋体" panose="02010600030101010101" pitchFamily="2" charset="-122"/>
              </a:rPr>
              <a:t>2</a:t>
            </a:r>
            <a:r>
              <a:rPr lang="ko-KR" altLang="en-US" sz="1895" b="1" dirty="0" smtClean="0">
                <a:solidFill>
                  <a:schemeClr val="bg1"/>
                </a:solidFill>
                <a:latin typeface="微软雅黑" panose="020B0503020204020204" pitchFamily="34" charset="-122"/>
                <a:ea typeface="微软雅黑" panose="020B0503020204020204" pitchFamily="34" charset="-122"/>
                <a:cs typeface="宋体" panose="02010600030101010101" pitchFamily="2" charset="-122"/>
              </a:rPr>
              <a:t>项</a:t>
            </a:r>
            <a:endParaRPr lang="ko-KR" altLang="en-US" sz="1895" b="1"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63" name="Oval 22"/>
          <p:cNvSpPr/>
          <p:nvPr/>
        </p:nvSpPr>
        <p:spPr>
          <a:xfrm>
            <a:off x="8608455" y="929551"/>
            <a:ext cx="1389587" cy="1389587"/>
          </a:xfrm>
          <a:prstGeom prst="ellipse">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ko-KR" altLang="en-US" sz="1895">
              <a:solidFill>
                <a:schemeClr val="tx1">
                  <a:lumMod val="75000"/>
                  <a:lumOff val="25000"/>
                </a:schemeClr>
              </a:solidFill>
              <a:latin typeface="Calibri" panose="020F0502020204030204" charset="0"/>
            </a:endParaRPr>
          </a:p>
        </p:txBody>
      </p:sp>
      <p:sp>
        <p:nvSpPr>
          <p:cNvPr id="164" name="文本框 163"/>
          <p:cNvSpPr txBox="1"/>
          <p:nvPr/>
        </p:nvSpPr>
        <p:spPr>
          <a:xfrm>
            <a:off x="8574137" y="1323909"/>
            <a:ext cx="1458223" cy="694055"/>
          </a:xfrm>
          <a:prstGeom prst="rect">
            <a:avLst/>
          </a:prstGeom>
          <a:noFill/>
          <a:ln w="9525">
            <a:noFill/>
          </a:ln>
        </p:spPr>
        <p:txBody>
          <a:bodyPr wrap="square">
            <a:spAutoFit/>
          </a:bodyPr>
          <a:lstStyle/>
          <a:p>
            <a:pPr indent="0" algn="ctr" fontAlgn="auto">
              <a:spcAft>
                <a:spcPts val="600"/>
              </a:spcAft>
            </a:pPr>
            <a:r>
              <a:rPr lang="zh-CN" altLang="ko-KR" sz="1515">
                <a:solidFill>
                  <a:schemeClr val="bg1"/>
                </a:solidFill>
                <a:latin typeface="微软雅黑" panose="020B0503020204020204" pitchFamily="34" charset="-122"/>
                <a:ea typeface="微软雅黑" panose="020B0503020204020204" pitchFamily="34" charset="-122"/>
                <a:cs typeface="宋体" panose="02010600030101010101" pitchFamily="2" charset="-122"/>
              </a:rPr>
              <a:t>省级科技成果</a:t>
            </a:r>
          </a:p>
          <a:p>
            <a:pPr indent="0" algn="ctr" fontAlgn="auto">
              <a:spcAft>
                <a:spcPts val="600"/>
              </a:spcAft>
            </a:pPr>
            <a:r>
              <a:rPr lang="en-US" altLang="ko-KR" sz="1895" b="1">
                <a:solidFill>
                  <a:schemeClr val="bg1"/>
                </a:solidFill>
                <a:latin typeface="微软雅黑" panose="020B0503020204020204" pitchFamily="34" charset="-122"/>
                <a:ea typeface="微软雅黑" panose="020B0503020204020204" pitchFamily="34" charset="-122"/>
                <a:cs typeface="宋体" panose="02010600030101010101" pitchFamily="2" charset="-122"/>
              </a:rPr>
              <a:t>7</a:t>
            </a:r>
            <a:r>
              <a:rPr lang="ko-KR" altLang="en-US" sz="1895" b="1">
                <a:solidFill>
                  <a:schemeClr val="bg1"/>
                </a:solidFill>
                <a:latin typeface="微软雅黑" panose="020B0503020204020204" pitchFamily="34" charset="-122"/>
                <a:ea typeface="微软雅黑" panose="020B0503020204020204" pitchFamily="34" charset="-122"/>
                <a:cs typeface="宋体" panose="02010600030101010101" pitchFamily="2" charset="-122"/>
              </a:rPr>
              <a:t>项</a:t>
            </a:r>
          </a:p>
        </p:txBody>
      </p:sp>
      <p:sp>
        <p:nvSpPr>
          <p:cNvPr id="195" name="文本框 194"/>
          <p:cNvSpPr txBox="1"/>
          <p:nvPr/>
        </p:nvSpPr>
        <p:spPr>
          <a:xfrm>
            <a:off x="6581272" y="5534858"/>
            <a:ext cx="1666541" cy="527050"/>
          </a:xfrm>
          <a:prstGeom prst="rect">
            <a:avLst/>
          </a:prstGeom>
          <a:noFill/>
          <a:ln w="9525">
            <a:noFill/>
          </a:ln>
        </p:spPr>
        <p:txBody>
          <a:bodyPr wrap="square">
            <a:spAutoFit/>
          </a:bodyPr>
          <a:lstStyle/>
          <a:p>
            <a:pPr indent="0" algn="ctr" fontAlgn="auto">
              <a:spcAft>
                <a:spcPts val="600"/>
              </a:spcAft>
            </a:pPr>
            <a:r>
              <a:rPr lang="zh-CN" altLang="en-US" sz="1420" dirty="0" smtClean="0">
                <a:solidFill>
                  <a:schemeClr val="tx1">
                    <a:lumMod val="65000"/>
                    <a:lumOff val="35000"/>
                  </a:schemeClr>
                </a:solidFill>
                <a:latin typeface="微软雅黑" panose="020B0503020204020204" pitchFamily="34" charset="-122"/>
                <a:ea typeface="微软雅黑" panose="020B0503020204020204" pitchFamily="34" charset="-122"/>
                <a:sym typeface="+mn-ea"/>
              </a:rPr>
              <a:t>装配式混凝土外围保温装饰系统</a:t>
            </a:r>
          </a:p>
        </p:txBody>
      </p:sp>
      <p:sp>
        <p:nvSpPr>
          <p:cNvPr id="196" name="文本框 195"/>
          <p:cNvSpPr txBox="1"/>
          <p:nvPr/>
        </p:nvSpPr>
        <p:spPr>
          <a:xfrm>
            <a:off x="9004620" y="5534858"/>
            <a:ext cx="1703268" cy="527050"/>
          </a:xfrm>
          <a:prstGeom prst="rect">
            <a:avLst/>
          </a:prstGeom>
          <a:noFill/>
          <a:ln w="9525">
            <a:noFill/>
          </a:ln>
        </p:spPr>
        <p:txBody>
          <a:bodyPr wrap="square">
            <a:spAutoFit/>
          </a:bodyPr>
          <a:lstStyle/>
          <a:p>
            <a:pPr indent="0" algn="ctr" fontAlgn="auto">
              <a:spcAft>
                <a:spcPts val="600"/>
              </a:spcAft>
            </a:pPr>
            <a:r>
              <a:rPr lang="zh-CN" altLang="ko-KR" sz="142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装配式钢结构外围保温装饰系统</a:t>
            </a:r>
          </a:p>
        </p:txBody>
      </p:sp>
      <p:sp>
        <p:nvSpPr>
          <p:cNvPr id="197" name="文本框 196"/>
          <p:cNvSpPr txBox="1"/>
          <p:nvPr/>
        </p:nvSpPr>
        <p:spPr>
          <a:xfrm>
            <a:off x="1829101" y="5534255"/>
            <a:ext cx="1127083" cy="527050"/>
          </a:xfrm>
          <a:prstGeom prst="rect">
            <a:avLst/>
          </a:prstGeom>
          <a:noFill/>
          <a:ln w="9525">
            <a:noFill/>
          </a:ln>
        </p:spPr>
        <p:txBody>
          <a:bodyPr wrap="square">
            <a:spAutoFit/>
          </a:bodyPr>
          <a:lstStyle/>
          <a:p>
            <a:pPr indent="0" algn="ctr" fontAlgn="auto">
              <a:spcAft>
                <a:spcPts val="600"/>
              </a:spcAft>
            </a:pPr>
            <a:r>
              <a:rPr lang="zh-CN" altLang="ko-KR" sz="142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背筋装饰板干挂系统</a:t>
            </a:r>
          </a:p>
        </p:txBody>
      </p:sp>
      <p:sp>
        <p:nvSpPr>
          <p:cNvPr id="198" name="文本框 197"/>
          <p:cNvSpPr txBox="1"/>
          <p:nvPr/>
        </p:nvSpPr>
        <p:spPr>
          <a:xfrm>
            <a:off x="4288574" y="5534255"/>
            <a:ext cx="1192107" cy="527050"/>
          </a:xfrm>
          <a:prstGeom prst="rect">
            <a:avLst/>
          </a:prstGeom>
          <a:noFill/>
          <a:ln w="9525">
            <a:noFill/>
          </a:ln>
        </p:spPr>
        <p:txBody>
          <a:bodyPr wrap="square">
            <a:spAutoFit/>
          </a:bodyPr>
          <a:lstStyle/>
          <a:p>
            <a:pPr indent="0" algn="ctr" fontAlgn="auto">
              <a:spcAft>
                <a:spcPts val="600"/>
              </a:spcAft>
            </a:pPr>
            <a:r>
              <a:rPr lang="zh-CN" altLang="zh-CN" sz="142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一种粘锚式双层保温板</a:t>
            </a:r>
          </a:p>
        </p:txBody>
      </p:sp>
      <p:pic>
        <p:nvPicPr>
          <p:cNvPr id="2" name="图片 1" descr="背筋装饰板干挂系统"/>
          <p:cNvPicPr>
            <a:picLocks noChangeAspect="1"/>
          </p:cNvPicPr>
          <p:nvPr/>
        </p:nvPicPr>
        <p:blipFill>
          <a:blip r:embed="rId5" cstate="print"/>
          <a:stretch>
            <a:fillRect/>
          </a:stretch>
        </p:blipFill>
        <p:spPr>
          <a:xfrm>
            <a:off x="1476888" y="3019994"/>
            <a:ext cx="1830907" cy="2488372"/>
          </a:xfrm>
          <a:prstGeom prst="rect">
            <a:avLst/>
          </a:prstGeom>
        </p:spPr>
      </p:pic>
      <p:pic>
        <p:nvPicPr>
          <p:cNvPr id="3" name="图片 2" descr="装配式钢结构外围保温装饰系统"/>
          <p:cNvPicPr>
            <a:picLocks noChangeAspect="1"/>
          </p:cNvPicPr>
          <p:nvPr/>
        </p:nvPicPr>
        <p:blipFill>
          <a:blip r:embed="rId6" cstate="print"/>
          <a:stretch>
            <a:fillRect/>
          </a:stretch>
        </p:blipFill>
        <p:spPr>
          <a:xfrm>
            <a:off x="6498788" y="3021198"/>
            <a:ext cx="1831509" cy="2487168"/>
          </a:xfrm>
          <a:prstGeom prst="rect">
            <a:avLst/>
          </a:prstGeom>
        </p:spPr>
      </p:pic>
      <p:pic>
        <p:nvPicPr>
          <p:cNvPr id="4" name="图片 3" descr="装配式混凝土外围保温装饰系统"/>
          <p:cNvPicPr>
            <a:picLocks noChangeAspect="1"/>
          </p:cNvPicPr>
          <p:nvPr/>
        </p:nvPicPr>
        <p:blipFill>
          <a:blip r:embed="rId7" cstate="print"/>
          <a:stretch>
            <a:fillRect/>
          </a:stretch>
        </p:blipFill>
        <p:spPr>
          <a:xfrm>
            <a:off x="8941402" y="3020596"/>
            <a:ext cx="1830305" cy="2487770"/>
          </a:xfrm>
          <a:prstGeom prst="rect">
            <a:avLst/>
          </a:prstGeom>
        </p:spPr>
      </p:pic>
      <p:pic>
        <p:nvPicPr>
          <p:cNvPr id="5" name="图片 4" descr="一种粘锚式双层保温板"/>
          <p:cNvPicPr>
            <a:picLocks noChangeAspect="1"/>
          </p:cNvPicPr>
          <p:nvPr/>
        </p:nvPicPr>
        <p:blipFill>
          <a:blip r:embed="rId8" cstate="print"/>
          <a:stretch>
            <a:fillRect/>
          </a:stretch>
        </p:blipFill>
        <p:spPr>
          <a:xfrm>
            <a:off x="3971281" y="3019994"/>
            <a:ext cx="1827295" cy="2482351"/>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000" fill="hold">
                                          <p:stCondLst>
                                            <p:cond delay="0"/>
                                          </p:stCondLst>
                                        </p:cTn>
                                        <p:tgtEl>
                                          <p:spTgt spid="132"/>
                                        </p:tgtEl>
                                        <p:attrNameLst>
                                          <p:attrName>style.visibility</p:attrName>
                                        </p:attrNameLst>
                                      </p:cBhvr>
                                      <p:to>
                                        <p:strVal val="visible"/>
                                      </p:to>
                                    </p:set>
                                    <p:animEffect transition="in" filter="box(in)">
                                      <p:cBhvr>
                                        <p:cTn id="7" dur="1000"/>
                                        <p:tgtEl>
                                          <p:spTgt spid="132"/>
                                        </p:tgtEl>
                                      </p:cBhvr>
                                    </p:animEffect>
                                  </p:childTnLst>
                                </p:cTn>
                              </p:par>
                              <p:par>
                                <p:cTn id="8" presetID="4" presetClass="entr" presetSubtype="16" fill="hold" grpId="0" nodeType="withEffect">
                                  <p:stCondLst>
                                    <p:cond delay="0"/>
                                  </p:stCondLst>
                                  <p:childTnLst>
                                    <p:set>
                                      <p:cBhvr>
                                        <p:cTn id="9" dur="1000" fill="hold">
                                          <p:stCondLst>
                                            <p:cond delay="0"/>
                                          </p:stCondLst>
                                        </p:cTn>
                                        <p:tgtEl>
                                          <p:spTgt spid="135"/>
                                        </p:tgtEl>
                                        <p:attrNameLst>
                                          <p:attrName>style.visibility</p:attrName>
                                        </p:attrNameLst>
                                      </p:cBhvr>
                                      <p:to>
                                        <p:strVal val="visible"/>
                                      </p:to>
                                    </p:set>
                                    <p:animEffect transition="in" filter="box(in)">
                                      <p:cBhvr>
                                        <p:cTn id="10" dur="1000"/>
                                        <p:tgtEl>
                                          <p:spTgt spid="135"/>
                                        </p:tgtEl>
                                      </p:cBhvr>
                                    </p:animEffect>
                                  </p:childTnLst>
                                </p:cTn>
                              </p:par>
                              <p:par>
                                <p:cTn id="11" presetID="4" presetClass="entr" presetSubtype="16" fill="hold" grpId="0" nodeType="withEffect">
                                  <p:stCondLst>
                                    <p:cond delay="0"/>
                                  </p:stCondLst>
                                  <p:childTnLst>
                                    <p:set>
                                      <p:cBhvr>
                                        <p:cTn id="12" dur="1000" fill="hold">
                                          <p:stCondLst>
                                            <p:cond delay="0"/>
                                          </p:stCondLst>
                                        </p:cTn>
                                        <p:tgtEl>
                                          <p:spTgt spid="142"/>
                                        </p:tgtEl>
                                        <p:attrNameLst>
                                          <p:attrName>style.visibility</p:attrName>
                                        </p:attrNameLst>
                                      </p:cBhvr>
                                      <p:to>
                                        <p:strVal val="visible"/>
                                      </p:to>
                                    </p:set>
                                    <p:animEffect transition="in" filter="box(in)">
                                      <p:cBhvr>
                                        <p:cTn id="13" dur="1000"/>
                                        <p:tgtEl>
                                          <p:spTgt spid="142"/>
                                        </p:tgtEl>
                                      </p:cBhvr>
                                    </p:animEffect>
                                  </p:childTnLst>
                                </p:cTn>
                              </p:par>
                              <p:par>
                                <p:cTn id="14" presetID="4" presetClass="entr" presetSubtype="16" fill="hold" grpId="0" nodeType="withEffect">
                                  <p:stCondLst>
                                    <p:cond delay="0"/>
                                  </p:stCondLst>
                                  <p:childTnLst>
                                    <p:set>
                                      <p:cBhvr>
                                        <p:cTn id="15" dur="1000" fill="hold">
                                          <p:stCondLst>
                                            <p:cond delay="0"/>
                                          </p:stCondLst>
                                        </p:cTn>
                                        <p:tgtEl>
                                          <p:spTgt spid="145"/>
                                        </p:tgtEl>
                                        <p:attrNameLst>
                                          <p:attrName>style.visibility</p:attrName>
                                        </p:attrNameLst>
                                      </p:cBhvr>
                                      <p:to>
                                        <p:strVal val="visible"/>
                                      </p:to>
                                    </p:set>
                                    <p:animEffect transition="in" filter="box(in)">
                                      <p:cBhvr>
                                        <p:cTn id="16" dur="1000"/>
                                        <p:tgtEl>
                                          <p:spTgt spid="145"/>
                                        </p:tgtEl>
                                      </p:cBhvr>
                                    </p:animEffect>
                                  </p:childTnLst>
                                </p:cTn>
                              </p:par>
                              <p:par>
                                <p:cTn id="17" presetID="4" presetClass="entr" presetSubtype="16" fill="hold" grpId="0" nodeType="withEffect">
                                  <p:stCondLst>
                                    <p:cond delay="0"/>
                                  </p:stCondLst>
                                  <p:childTnLst>
                                    <p:set>
                                      <p:cBhvr>
                                        <p:cTn id="18" dur="1000" fill="hold">
                                          <p:stCondLst>
                                            <p:cond delay="0"/>
                                          </p:stCondLst>
                                        </p:cTn>
                                        <p:tgtEl>
                                          <p:spTgt spid="158"/>
                                        </p:tgtEl>
                                        <p:attrNameLst>
                                          <p:attrName>style.visibility</p:attrName>
                                        </p:attrNameLst>
                                      </p:cBhvr>
                                      <p:to>
                                        <p:strVal val="visible"/>
                                      </p:to>
                                    </p:set>
                                    <p:animEffect transition="in" filter="box(in)">
                                      <p:cBhvr>
                                        <p:cTn id="19" dur="1000"/>
                                        <p:tgtEl>
                                          <p:spTgt spid="158"/>
                                        </p:tgtEl>
                                      </p:cBhvr>
                                    </p:animEffect>
                                  </p:childTnLst>
                                </p:cTn>
                              </p:par>
                              <p:par>
                                <p:cTn id="20" presetID="4" presetClass="entr" presetSubtype="16" fill="hold" grpId="0" nodeType="withEffect">
                                  <p:stCondLst>
                                    <p:cond delay="0"/>
                                  </p:stCondLst>
                                  <p:childTnLst>
                                    <p:set>
                                      <p:cBhvr>
                                        <p:cTn id="21" dur="1000" fill="hold">
                                          <p:stCondLst>
                                            <p:cond delay="0"/>
                                          </p:stCondLst>
                                        </p:cTn>
                                        <p:tgtEl>
                                          <p:spTgt spid="160"/>
                                        </p:tgtEl>
                                        <p:attrNameLst>
                                          <p:attrName>style.visibility</p:attrName>
                                        </p:attrNameLst>
                                      </p:cBhvr>
                                      <p:to>
                                        <p:strVal val="visible"/>
                                      </p:to>
                                    </p:set>
                                    <p:animEffect transition="in" filter="box(in)">
                                      <p:cBhvr>
                                        <p:cTn id="22" dur="1000"/>
                                        <p:tgtEl>
                                          <p:spTgt spid="160"/>
                                        </p:tgtEl>
                                      </p:cBhvr>
                                    </p:animEffect>
                                  </p:childTnLst>
                                </p:cTn>
                              </p:par>
                              <p:par>
                                <p:cTn id="23" presetID="4" presetClass="entr" presetSubtype="16" fill="hold" grpId="0" nodeType="withEffect">
                                  <p:stCondLst>
                                    <p:cond delay="0"/>
                                  </p:stCondLst>
                                  <p:childTnLst>
                                    <p:set>
                                      <p:cBhvr>
                                        <p:cTn id="24" dur="1000" fill="hold">
                                          <p:stCondLst>
                                            <p:cond delay="0"/>
                                          </p:stCondLst>
                                        </p:cTn>
                                        <p:tgtEl>
                                          <p:spTgt spid="161"/>
                                        </p:tgtEl>
                                        <p:attrNameLst>
                                          <p:attrName>style.visibility</p:attrName>
                                        </p:attrNameLst>
                                      </p:cBhvr>
                                      <p:to>
                                        <p:strVal val="visible"/>
                                      </p:to>
                                    </p:set>
                                    <p:animEffect transition="in" filter="box(in)">
                                      <p:cBhvr>
                                        <p:cTn id="25" dur="1000"/>
                                        <p:tgtEl>
                                          <p:spTgt spid="161"/>
                                        </p:tgtEl>
                                      </p:cBhvr>
                                    </p:animEffect>
                                  </p:childTnLst>
                                </p:cTn>
                              </p:par>
                              <p:par>
                                <p:cTn id="26" presetID="4" presetClass="entr" presetSubtype="16" fill="hold" grpId="0" nodeType="withEffect">
                                  <p:stCondLst>
                                    <p:cond delay="0"/>
                                  </p:stCondLst>
                                  <p:childTnLst>
                                    <p:set>
                                      <p:cBhvr>
                                        <p:cTn id="27" dur="1000" fill="hold">
                                          <p:stCondLst>
                                            <p:cond delay="0"/>
                                          </p:stCondLst>
                                        </p:cTn>
                                        <p:tgtEl>
                                          <p:spTgt spid="162"/>
                                        </p:tgtEl>
                                        <p:attrNameLst>
                                          <p:attrName>style.visibility</p:attrName>
                                        </p:attrNameLst>
                                      </p:cBhvr>
                                      <p:to>
                                        <p:strVal val="visible"/>
                                      </p:to>
                                    </p:set>
                                    <p:animEffect transition="in" filter="box(in)">
                                      <p:cBhvr>
                                        <p:cTn id="28" dur="1000"/>
                                        <p:tgtEl>
                                          <p:spTgt spid="162"/>
                                        </p:tgtEl>
                                      </p:cBhvr>
                                    </p:animEffect>
                                  </p:childTnLst>
                                </p:cTn>
                              </p:par>
                              <p:par>
                                <p:cTn id="29" presetID="4" presetClass="entr" presetSubtype="16" fill="hold" grpId="0" nodeType="withEffect">
                                  <p:stCondLst>
                                    <p:cond delay="0"/>
                                  </p:stCondLst>
                                  <p:childTnLst>
                                    <p:set>
                                      <p:cBhvr>
                                        <p:cTn id="30" dur="1000" fill="hold">
                                          <p:stCondLst>
                                            <p:cond delay="0"/>
                                          </p:stCondLst>
                                        </p:cTn>
                                        <p:tgtEl>
                                          <p:spTgt spid="163"/>
                                        </p:tgtEl>
                                        <p:attrNameLst>
                                          <p:attrName>style.visibility</p:attrName>
                                        </p:attrNameLst>
                                      </p:cBhvr>
                                      <p:to>
                                        <p:strVal val="visible"/>
                                      </p:to>
                                    </p:set>
                                    <p:animEffect transition="in" filter="box(in)">
                                      <p:cBhvr>
                                        <p:cTn id="31" dur="1000"/>
                                        <p:tgtEl>
                                          <p:spTgt spid="163"/>
                                        </p:tgtEl>
                                      </p:cBhvr>
                                    </p:animEffect>
                                  </p:childTnLst>
                                </p:cTn>
                              </p:par>
                              <p:par>
                                <p:cTn id="32" presetID="4" presetClass="entr" presetSubtype="16" fill="hold" grpId="0" nodeType="withEffect">
                                  <p:stCondLst>
                                    <p:cond delay="0"/>
                                  </p:stCondLst>
                                  <p:childTnLst>
                                    <p:set>
                                      <p:cBhvr>
                                        <p:cTn id="33" dur="1000" fill="hold">
                                          <p:stCondLst>
                                            <p:cond delay="0"/>
                                          </p:stCondLst>
                                        </p:cTn>
                                        <p:tgtEl>
                                          <p:spTgt spid="164"/>
                                        </p:tgtEl>
                                        <p:attrNameLst>
                                          <p:attrName>style.visibility</p:attrName>
                                        </p:attrNameLst>
                                      </p:cBhvr>
                                      <p:to>
                                        <p:strVal val="visible"/>
                                      </p:to>
                                    </p:set>
                                    <p:animEffect transition="in" filter="box(in)">
                                      <p:cBhvr>
                                        <p:cTn id="34" dur="1000"/>
                                        <p:tgtEl>
                                          <p:spTgt spid="164"/>
                                        </p:tgtEl>
                                      </p:cBhvr>
                                    </p:animEffect>
                                  </p:childTnLst>
                                </p:cTn>
                              </p:par>
                            </p:childTnLst>
                          </p:cTn>
                        </p:par>
                        <p:par>
                          <p:cTn id="35" fill="hold">
                            <p:stCondLst>
                              <p:cond delay="1000"/>
                            </p:stCondLst>
                            <p:childTnLst>
                              <p:par>
                                <p:cTn id="36" presetID="18" presetClass="entr" presetSubtype="12" fill="hold" grpId="1" nodeType="afterEffect">
                                  <p:stCondLst>
                                    <p:cond delay="0"/>
                                  </p:stCondLst>
                                  <p:childTnLst>
                                    <p:set>
                                      <p:cBhvr>
                                        <p:cTn id="37" dur="1000" fill="hold">
                                          <p:stCondLst>
                                            <p:cond delay="0"/>
                                          </p:stCondLst>
                                        </p:cTn>
                                        <p:tgtEl>
                                          <p:spTgt spid="195"/>
                                        </p:tgtEl>
                                        <p:attrNameLst>
                                          <p:attrName>style.visibility</p:attrName>
                                        </p:attrNameLst>
                                      </p:cBhvr>
                                      <p:to>
                                        <p:strVal val="visible"/>
                                      </p:to>
                                    </p:set>
                                    <p:animEffect transition="in" filter="strips(downLeft)">
                                      <p:cBhvr>
                                        <p:cTn id="38" dur="1000"/>
                                        <p:tgtEl>
                                          <p:spTgt spid="195"/>
                                        </p:tgtEl>
                                      </p:cBhvr>
                                    </p:animEffect>
                                  </p:childTnLst>
                                </p:cTn>
                              </p:par>
                              <p:par>
                                <p:cTn id="39" presetID="18" presetClass="entr" presetSubtype="12" fill="hold" grpId="1" nodeType="withEffect">
                                  <p:stCondLst>
                                    <p:cond delay="0"/>
                                  </p:stCondLst>
                                  <p:childTnLst>
                                    <p:set>
                                      <p:cBhvr>
                                        <p:cTn id="40" dur="1000" fill="hold">
                                          <p:stCondLst>
                                            <p:cond delay="0"/>
                                          </p:stCondLst>
                                        </p:cTn>
                                        <p:tgtEl>
                                          <p:spTgt spid="196"/>
                                        </p:tgtEl>
                                        <p:attrNameLst>
                                          <p:attrName>style.visibility</p:attrName>
                                        </p:attrNameLst>
                                      </p:cBhvr>
                                      <p:to>
                                        <p:strVal val="visible"/>
                                      </p:to>
                                    </p:set>
                                    <p:animEffect transition="in" filter="strips(downLeft)">
                                      <p:cBhvr>
                                        <p:cTn id="41" dur="1000"/>
                                        <p:tgtEl>
                                          <p:spTgt spid="196"/>
                                        </p:tgtEl>
                                      </p:cBhvr>
                                    </p:animEffect>
                                  </p:childTnLst>
                                </p:cTn>
                              </p:par>
                              <p:par>
                                <p:cTn id="42" presetID="18" presetClass="entr" presetSubtype="12" fill="hold" grpId="1" nodeType="withEffect">
                                  <p:stCondLst>
                                    <p:cond delay="0"/>
                                  </p:stCondLst>
                                  <p:childTnLst>
                                    <p:set>
                                      <p:cBhvr>
                                        <p:cTn id="43" dur="1000" fill="hold">
                                          <p:stCondLst>
                                            <p:cond delay="0"/>
                                          </p:stCondLst>
                                        </p:cTn>
                                        <p:tgtEl>
                                          <p:spTgt spid="197"/>
                                        </p:tgtEl>
                                        <p:attrNameLst>
                                          <p:attrName>style.visibility</p:attrName>
                                        </p:attrNameLst>
                                      </p:cBhvr>
                                      <p:to>
                                        <p:strVal val="visible"/>
                                      </p:to>
                                    </p:set>
                                    <p:animEffect transition="in" filter="strips(downLeft)">
                                      <p:cBhvr>
                                        <p:cTn id="44" dur="1000"/>
                                        <p:tgtEl>
                                          <p:spTgt spid="197"/>
                                        </p:tgtEl>
                                      </p:cBhvr>
                                    </p:animEffect>
                                  </p:childTnLst>
                                </p:cTn>
                              </p:par>
                              <p:par>
                                <p:cTn id="45" presetID="18" presetClass="entr" presetSubtype="12" fill="hold" grpId="1" nodeType="withEffect">
                                  <p:stCondLst>
                                    <p:cond delay="0"/>
                                  </p:stCondLst>
                                  <p:childTnLst>
                                    <p:set>
                                      <p:cBhvr>
                                        <p:cTn id="46" dur="1000" fill="hold">
                                          <p:stCondLst>
                                            <p:cond delay="0"/>
                                          </p:stCondLst>
                                        </p:cTn>
                                        <p:tgtEl>
                                          <p:spTgt spid="198"/>
                                        </p:tgtEl>
                                        <p:attrNameLst>
                                          <p:attrName>style.visibility</p:attrName>
                                        </p:attrNameLst>
                                      </p:cBhvr>
                                      <p:to>
                                        <p:strVal val="visible"/>
                                      </p:to>
                                    </p:set>
                                    <p:animEffect transition="in" filter="strips(downLeft)">
                                      <p:cBhvr>
                                        <p:cTn id="47" dur="1000"/>
                                        <p:tgtEl>
                                          <p:spTgt spid="198"/>
                                        </p:tgtEl>
                                      </p:cBhvr>
                                    </p:animEffect>
                                  </p:childTnLst>
                                </p:cTn>
                              </p:par>
                              <p:par>
                                <p:cTn id="48" presetID="18" presetClass="entr" presetSubtype="12" fill="hold" nodeType="withEffect">
                                  <p:stCondLst>
                                    <p:cond delay="0"/>
                                  </p:stCondLst>
                                  <p:childTnLst>
                                    <p:set>
                                      <p:cBhvr>
                                        <p:cTn id="49" dur="1000" fill="hold">
                                          <p:stCondLst>
                                            <p:cond delay="0"/>
                                          </p:stCondLst>
                                        </p:cTn>
                                        <p:tgtEl>
                                          <p:spTgt spid="2"/>
                                        </p:tgtEl>
                                        <p:attrNameLst>
                                          <p:attrName>style.visibility</p:attrName>
                                        </p:attrNameLst>
                                      </p:cBhvr>
                                      <p:to>
                                        <p:strVal val="visible"/>
                                      </p:to>
                                    </p:set>
                                    <p:animEffect transition="in" filter="strips(downLeft)">
                                      <p:cBhvr>
                                        <p:cTn id="50" dur="1000"/>
                                        <p:tgtEl>
                                          <p:spTgt spid="2"/>
                                        </p:tgtEl>
                                      </p:cBhvr>
                                    </p:animEffect>
                                  </p:childTnLst>
                                </p:cTn>
                              </p:par>
                              <p:par>
                                <p:cTn id="51" presetID="18" presetClass="entr" presetSubtype="12" fill="hold" nodeType="withEffect">
                                  <p:stCondLst>
                                    <p:cond delay="0"/>
                                  </p:stCondLst>
                                  <p:childTnLst>
                                    <p:set>
                                      <p:cBhvr>
                                        <p:cTn id="52" dur="1000" fill="hold">
                                          <p:stCondLst>
                                            <p:cond delay="0"/>
                                          </p:stCondLst>
                                        </p:cTn>
                                        <p:tgtEl>
                                          <p:spTgt spid="3"/>
                                        </p:tgtEl>
                                        <p:attrNameLst>
                                          <p:attrName>style.visibility</p:attrName>
                                        </p:attrNameLst>
                                      </p:cBhvr>
                                      <p:to>
                                        <p:strVal val="visible"/>
                                      </p:to>
                                    </p:set>
                                    <p:animEffect transition="in" filter="strips(downLeft)">
                                      <p:cBhvr>
                                        <p:cTn id="53" dur="1000"/>
                                        <p:tgtEl>
                                          <p:spTgt spid="3"/>
                                        </p:tgtEl>
                                      </p:cBhvr>
                                    </p:animEffect>
                                  </p:childTnLst>
                                </p:cTn>
                              </p:par>
                              <p:par>
                                <p:cTn id="54" presetID="18" presetClass="entr" presetSubtype="12" fill="hold" nodeType="withEffect">
                                  <p:stCondLst>
                                    <p:cond delay="0"/>
                                  </p:stCondLst>
                                  <p:childTnLst>
                                    <p:set>
                                      <p:cBhvr>
                                        <p:cTn id="55" dur="1000" fill="hold">
                                          <p:stCondLst>
                                            <p:cond delay="0"/>
                                          </p:stCondLst>
                                        </p:cTn>
                                        <p:tgtEl>
                                          <p:spTgt spid="4"/>
                                        </p:tgtEl>
                                        <p:attrNameLst>
                                          <p:attrName>style.visibility</p:attrName>
                                        </p:attrNameLst>
                                      </p:cBhvr>
                                      <p:to>
                                        <p:strVal val="visible"/>
                                      </p:to>
                                    </p:set>
                                    <p:animEffect transition="in" filter="strips(downLeft)">
                                      <p:cBhvr>
                                        <p:cTn id="56" dur="1000"/>
                                        <p:tgtEl>
                                          <p:spTgt spid="4"/>
                                        </p:tgtEl>
                                      </p:cBhvr>
                                    </p:animEffect>
                                  </p:childTnLst>
                                </p:cTn>
                              </p:par>
                              <p:par>
                                <p:cTn id="57" presetID="18" presetClass="entr" presetSubtype="12" fill="hold" nodeType="withEffect">
                                  <p:stCondLst>
                                    <p:cond delay="0"/>
                                  </p:stCondLst>
                                  <p:childTnLst>
                                    <p:set>
                                      <p:cBhvr>
                                        <p:cTn id="58" dur="1000" fill="hold">
                                          <p:stCondLst>
                                            <p:cond delay="0"/>
                                          </p:stCondLst>
                                        </p:cTn>
                                        <p:tgtEl>
                                          <p:spTgt spid="5"/>
                                        </p:tgtEl>
                                        <p:attrNameLst>
                                          <p:attrName>style.visibility</p:attrName>
                                        </p:attrNameLst>
                                      </p:cBhvr>
                                      <p:to>
                                        <p:strVal val="visible"/>
                                      </p:to>
                                    </p:set>
                                    <p:animEffect transition="in" filter="strips(downLeft)">
                                      <p:cBhvr>
                                        <p:cTn id="5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5" grpId="0" animBg="1"/>
      <p:bldP spid="142" grpId="0" animBg="1"/>
      <p:bldP spid="145" grpId="0" animBg="1"/>
      <p:bldP spid="158" grpId="0"/>
      <p:bldP spid="160" grpId="0"/>
      <p:bldP spid="161" grpId="0"/>
      <p:bldP spid="162" grpId="0"/>
      <p:bldP spid="163" grpId="0" animBg="1"/>
      <p:bldP spid="164" grpId="0"/>
      <p:bldP spid="195" grpId="1"/>
      <p:bldP spid="196" grpId="1"/>
      <p:bldP spid="197" grpId="1"/>
      <p:bldP spid="19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任意多边形: 形状 20"/>
          <p:cNvSpPr/>
          <p:nvPr>
            <p:custDataLst>
              <p:tags r:id="rId1"/>
            </p:custDataLst>
          </p:nvPr>
        </p:nvSpPr>
        <p:spPr>
          <a:xfrm rot="14281736" flipH="1">
            <a:off x="7603767" y="2683763"/>
            <a:ext cx="1064548" cy="5756416"/>
          </a:xfrm>
          <a:custGeom>
            <a:avLst/>
            <a:gdLst>
              <a:gd name="connsiteX0" fmla="*/ 0 w 1064548"/>
              <a:gd name="connsiteY0" fmla="*/ 5017886 h 5756416"/>
              <a:gd name="connsiteX1" fmla="*/ 374082 w 1064548"/>
              <a:gd name="connsiteY1" fmla="*/ 5017886 h 5756416"/>
              <a:gd name="connsiteX2" fmla="*/ 374082 w 1064548"/>
              <a:gd name="connsiteY2" fmla="*/ 0 h 5756416"/>
              <a:gd name="connsiteX3" fmla="*/ 690466 w 1064548"/>
              <a:gd name="connsiteY3" fmla="*/ 506889 h 5756416"/>
              <a:gd name="connsiteX4" fmla="*/ 690466 w 1064548"/>
              <a:gd name="connsiteY4" fmla="*/ 5017886 h 5756416"/>
              <a:gd name="connsiteX5" fmla="*/ 1064548 w 1064548"/>
              <a:gd name="connsiteY5" fmla="*/ 5017886 h 5756416"/>
              <a:gd name="connsiteX6" fmla="*/ 532274 w 1064548"/>
              <a:gd name="connsiteY6" fmla="*/ 5756416 h 575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4548" h="5756416">
                <a:moveTo>
                  <a:pt x="0" y="5017886"/>
                </a:moveTo>
                <a:lnTo>
                  <a:pt x="374082" y="5017886"/>
                </a:lnTo>
                <a:lnTo>
                  <a:pt x="374082" y="0"/>
                </a:lnTo>
                <a:lnTo>
                  <a:pt x="690466" y="506889"/>
                </a:lnTo>
                <a:lnTo>
                  <a:pt x="690466" y="5017886"/>
                </a:lnTo>
                <a:lnTo>
                  <a:pt x="1064548" y="5017886"/>
                </a:lnTo>
                <a:lnTo>
                  <a:pt x="532274" y="5756416"/>
                </a:lnTo>
                <a:close/>
              </a:path>
            </a:pathLst>
          </a:custGeom>
          <a:solidFill>
            <a:srgbClr val="E34D4D">
              <a:lumMod val="60000"/>
              <a:lumOff val="40000"/>
              <a:alpha val="10000"/>
            </a:srgbClr>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600" b="1">
              <a:solidFill>
                <a:srgbClr val="FFFFFF"/>
              </a:solidFill>
              <a:latin typeface="+mn-ea"/>
            </a:endParaRPr>
          </a:p>
        </p:txBody>
      </p:sp>
      <p:sp>
        <p:nvSpPr>
          <p:cNvPr id="24" name="任意多边形: 形状 23"/>
          <p:cNvSpPr/>
          <p:nvPr>
            <p:custDataLst>
              <p:tags r:id="rId2"/>
            </p:custDataLst>
          </p:nvPr>
        </p:nvSpPr>
        <p:spPr>
          <a:xfrm rot="14281736" flipH="1">
            <a:off x="6272517" y="-779973"/>
            <a:ext cx="1919957" cy="10381936"/>
          </a:xfrm>
          <a:custGeom>
            <a:avLst/>
            <a:gdLst>
              <a:gd name="connsiteX0" fmla="*/ 0 w 1064548"/>
              <a:gd name="connsiteY0" fmla="*/ 5017886 h 5756416"/>
              <a:gd name="connsiteX1" fmla="*/ 374082 w 1064548"/>
              <a:gd name="connsiteY1" fmla="*/ 5017886 h 5756416"/>
              <a:gd name="connsiteX2" fmla="*/ 374082 w 1064548"/>
              <a:gd name="connsiteY2" fmla="*/ 0 h 5756416"/>
              <a:gd name="connsiteX3" fmla="*/ 690466 w 1064548"/>
              <a:gd name="connsiteY3" fmla="*/ 506889 h 5756416"/>
              <a:gd name="connsiteX4" fmla="*/ 690466 w 1064548"/>
              <a:gd name="connsiteY4" fmla="*/ 5017886 h 5756416"/>
              <a:gd name="connsiteX5" fmla="*/ 1064548 w 1064548"/>
              <a:gd name="connsiteY5" fmla="*/ 5017886 h 5756416"/>
              <a:gd name="connsiteX6" fmla="*/ 532274 w 1064548"/>
              <a:gd name="connsiteY6" fmla="*/ 5756416 h 575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4548" h="5756416">
                <a:moveTo>
                  <a:pt x="0" y="5017886"/>
                </a:moveTo>
                <a:lnTo>
                  <a:pt x="374082" y="5017886"/>
                </a:lnTo>
                <a:lnTo>
                  <a:pt x="374082" y="0"/>
                </a:lnTo>
                <a:lnTo>
                  <a:pt x="690466" y="506889"/>
                </a:lnTo>
                <a:lnTo>
                  <a:pt x="690466" y="5017886"/>
                </a:lnTo>
                <a:lnTo>
                  <a:pt x="1064548" y="5017886"/>
                </a:lnTo>
                <a:lnTo>
                  <a:pt x="532274" y="5756416"/>
                </a:lnTo>
                <a:close/>
              </a:path>
            </a:pathLst>
          </a:custGeom>
          <a:solidFill>
            <a:srgbClr val="1E6BC5">
              <a:lumMod val="60000"/>
              <a:lumOff val="40000"/>
              <a:alpha val="10000"/>
            </a:srgbClr>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600" b="1">
              <a:solidFill>
                <a:srgbClr val="FFFFFF"/>
              </a:solidFill>
              <a:latin typeface="+mn-ea"/>
            </a:endParaRPr>
          </a:p>
        </p:txBody>
      </p:sp>
      <p:pic>
        <p:nvPicPr>
          <p:cNvPr id="33" name="Picture 7" descr="E:\公司照片资料\工厂、荣誉、合作企业照片\证书\1.png1"/>
          <p:cNvPicPr>
            <a:picLocks noChangeAspect="1" noChangeArrowheads="1"/>
          </p:cNvPicPr>
          <p:nvPr/>
        </p:nvPicPr>
        <p:blipFill>
          <a:blip r:embed="rId5" cstate="print"/>
          <a:srcRect/>
          <a:stretch>
            <a:fillRect/>
          </a:stretch>
        </p:blipFill>
        <p:spPr bwMode="auto">
          <a:xfrm>
            <a:off x="896391" y="1047284"/>
            <a:ext cx="2240920" cy="1602780"/>
          </a:xfrm>
          <a:prstGeom prst="rect">
            <a:avLst/>
          </a:prstGeom>
          <a:effectLst>
            <a:outerShdw blurRad="50800" dist="38100" dir="2700000" algn="tl" rotWithShape="0">
              <a:prstClr val="black">
                <a:alpha val="40000"/>
              </a:prstClr>
            </a:outerShdw>
          </a:effectLst>
        </p:spPr>
      </p:pic>
      <p:pic>
        <p:nvPicPr>
          <p:cNvPr id="34" name="Picture 8" descr="E:\公司照片资料\工厂、荣誉、合作企业照片\证书\2.png2"/>
          <p:cNvPicPr>
            <a:picLocks noChangeAspect="1" noChangeArrowheads="1"/>
          </p:cNvPicPr>
          <p:nvPr/>
        </p:nvPicPr>
        <p:blipFill>
          <a:blip r:embed="rId6" cstate="print"/>
          <a:stretch>
            <a:fillRect/>
          </a:stretch>
        </p:blipFill>
        <p:spPr bwMode="auto">
          <a:xfrm>
            <a:off x="3564315" y="1046981"/>
            <a:ext cx="2280657" cy="1599307"/>
          </a:xfrm>
          <a:prstGeom prst="rect">
            <a:avLst/>
          </a:prstGeom>
          <a:effectLst>
            <a:outerShdw blurRad="50800" dist="38100" dir="2700000" algn="tl" rotWithShape="0">
              <a:prstClr val="black">
                <a:alpha val="40000"/>
              </a:prstClr>
            </a:outerShdw>
          </a:effectLst>
        </p:spPr>
      </p:pic>
      <p:pic>
        <p:nvPicPr>
          <p:cNvPr id="63" name="Picture 9" descr="E:\公司照片资料\工厂、荣誉、合作企业照片\证书\4.png4"/>
          <p:cNvPicPr>
            <a:picLocks noChangeAspect="1" noChangeArrowheads="1"/>
          </p:cNvPicPr>
          <p:nvPr/>
        </p:nvPicPr>
        <p:blipFill>
          <a:blip r:embed="rId7" cstate="print"/>
          <a:stretch>
            <a:fillRect/>
          </a:stretch>
        </p:blipFill>
        <p:spPr bwMode="auto">
          <a:xfrm>
            <a:off x="6272398" y="1088154"/>
            <a:ext cx="2270421" cy="1511206"/>
          </a:xfrm>
          <a:prstGeom prst="rect">
            <a:avLst/>
          </a:prstGeom>
          <a:effectLst>
            <a:outerShdw blurRad="50800" dist="38100" dir="2700000" algn="tl" rotWithShape="0">
              <a:prstClr val="black">
                <a:alpha val="40000"/>
              </a:prstClr>
            </a:outerShdw>
          </a:effectLst>
        </p:spPr>
      </p:pic>
      <p:pic>
        <p:nvPicPr>
          <p:cNvPr id="64" name="Picture 10" descr="E:\公司照片资料\工厂、荣誉、合作企业照片\证书\2.jpg2"/>
          <p:cNvPicPr>
            <a:picLocks noChangeAspect="1" noChangeArrowheads="1"/>
          </p:cNvPicPr>
          <p:nvPr/>
        </p:nvPicPr>
        <p:blipFill>
          <a:blip r:embed="rId8" cstate="print"/>
          <a:stretch>
            <a:fillRect/>
          </a:stretch>
        </p:blipFill>
        <p:spPr bwMode="auto">
          <a:xfrm>
            <a:off x="8914566" y="1047727"/>
            <a:ext cx="2382407" cy="1590624"/>
          </a:xfrm>
          <a:prstGeom prst="rect">
            <a:avLst/>
          </a:prstGeom>
          <a:effectLst>
            <a:outerShdw blurRad="50800" dist="38100" dir="2700000" algn="tl" rotWithShape="0">
              <a:prstClr val="black">
                <a:alpha val="40000"/>
              </a:prstClr>
            </a:outerShdw>
          </a:effectLst>
        </p:spPr>
      </p:pic>
      <p:sp>
        <p:nvSpPr>
          <p:cNvPr id="67" name="矩形 36"/>
          <p:cNvSpPr>
            <a:spLocks noChangeArrowheads="1"/>
          </p:cNvSpPr>
          <p:nvPr/>
        </p:nvSpPr>
        <p:spPr bwMode="auto">
          <a:xfrm>
            <a:off x="1100035" y="3288374"/>
            <a:ext cx="1800002" cy="45713"/>
          </a:xfrm>
          <a:prstGeom prst="rect">
            <a:avLst/>
          </a:prstGeom>
          <a:solidFill>
            <a:srgbClr val="8CC94C"/>
          </a:solidFill>
          <a:ln>
            <a:noFill/>
          </a:ln>
        </p:spPr>
        <p:txBody>
          <a:bodyPr anchor="ctr"/>
          <a:lstStyle/>
          <a:p>
            <a:pPr algn="ctr"/>
            <a:endParaRPr lang="zh-CN" altLang="zh-CN" sz="2000"/>
          </a:p>
        </p:txBody>
      </p:sp>
      <p:sp>
        <p:nvSpPr>
          <p:cNvPr id="70" name="矩形 36"/>
          <p:cNvSpPr>
            <a:spLocks noChangeArrowheads="1"/>
          </p:cNvSpPr>
          <p:nvPr/>
        </p:nvSpPr>
        <p:spPr bwMode="auto">
          <a:xfrm>
            <a:off x="3839522" y="3288374"/>
            <a:ext cx="1800002" cy="45713"/>
          </a:xfrm>
          <a:prstGeom prst="rect">
            <a:avLst/>
          </a:prstGeom>
          <a:solidFill>
            <a:srgbClr val="108136"/>
          </a:solidFill>
          <a:ln>
            <a:noFill/>
          </a:ln>
        </p:spPr>
        <p:txBody>
          <a:bodyPr anchor="ctr"/>
          <a:lstStyle/>
          <a:p>
            <a:pPr algn="ctr"/>
            <a:endParaRPr lang="zh-CN" altLang="zh-CN" sz="2000"/>
          </a:p>
        </p:txBody>
      </p:sp>
      <p:sp>
        <p:nvSpPr>
          <p:cNvPr id="73" name="矩形 36"/>
          <p:cNvSpPr>
            <a:spLocks noChangeArrowheads="1"/>
          </p:cNvSpPr>
          <p:nvPr/>
        </p:nvSpPr>
        <p:spPr bwMode="auto">
          <a:xfrm>
            <a:off x="6539634" y="3288374"/>
            <a:ext cx="1800002" cy="45713"/>
          </a:xfrm>
          <a:prstGeom prst="rect">
            <a:avLst/>
          </a:prstGeom>
          <a:solidFill>
            <a:srgbClr val="8CC94C"/>
          </a:solidFill>
          <a:ln>
            <a:noFill/>
          </a:ln>
        </p:spPr>
        <p:txBody>
          <a:bodyPr anchor="ctr"/>
          <a:lstStyle/>
          <a:p>
            <a:pPr algn="ctr"/>
            <a:endParaRPr lang="zh-CN" altLang="zh-CN" sz="2000"/>
          </a:p>
        </p:txBody>
      </p:sp>
      <p:sp>
        <p:nvSpPr>
          <p:cNvPr id="76" name="矩形 36"/>
          <p:cNvSpPr>
            <a:spLocks noChangeArrowheads="1"/>
          </p:cNvSpPr>
          <p:nvPr/>
        </p:nvSpPr>
        <p:spPr bwMode="auto">
          <a:xfrm>
            <a:off x="9341170" y="3288374"/>
            <a:ext cx="1800002" cy="45713"/>
          </a:xfrm>
          <a:prstGeom prst="rect">
            <a:avLst/>
          </a:prstGeom>
          <a:solidFill>
            <a:srgbClr val="108136"/>
          </a:solidFill>
          <a:ln>
            <a:noFill/>
          </a:ln>
        </p:spPr>
        <p:txBody>
          <a:bodyPr anchor="ctr"/>
          <a:lstStyle/>
          <a:p>
            <a:pPr algn="ctr"/>
            <a:endParaRPr lang="zh-CN" altLang="zh-CN" sz="2000"/>
          </a:p>
        </p:txBody>
      </p:sp>
      <p:pic>
        <p:nvPicPr>
          <p:cNvPr id="29" name="Picture 8" descr="E:\公司照片资料\工厂、荣誉、合作企业照片\证书\7.png7"/>
          <p:cNvPicPr>
            <a:picLocks noChangeAspect="1" noChangeArrowheads="1"/>
          </p:cNvPicPr>
          <p:nvPr/>
        </p:nvPicPr>
        <p:blipFill>
          <a:blip r:embed="rId9" cstate="print"/>
          <a:stretch>
            <a:fillRect/>
          </a:stretch>
        </p:blipFill>
        <p:spPr bwMode="auto">
          <a:xfrm>
            <a:off x="9527822" y="3797469"/>
            <a:ext cx="1155982" cy="1705074"/>
          </a:xfrm>
          <a:prstGeom prst="rect">
            <a:avLst/>
          </a:prstGeom>
          <a:effectLst>
            <a:outerShdw blurRad="50800" dist="38100" dir="2700000" algn="tl" rotWithShape="0">
              <a:prstClr val="black">
                <a:alpha val="40000"/>
              </a:prstClr>
            </a:outerShdw>
          </a:effectLst>
        </p:spPr>
      </p:pic>
      <p:pic>
        <p:nvPicPr>
          <p:cNvPr id="30" name="Picture 9" descr="E:\公司照片资料\工厂、荣誉、合作企业照片\证书\3.png3"/>
          <p:cNvPicPr>
            <a:picLocks noChangeAspect="1" noChangeArrowheads="1"/>
          </p:cNvPicPr>
          <p:nvPr/>
        </p:nvPicPr>
        <p:blipFill>
          <a:blip r:embed="rId10" cstate="print"/>
          <a:stretch>
            <a:fillRect/>
          </a:stretch>
        </p:blipFill>
        <p:spPr bwMode="auto">
          <a:xfrm>
            <a:off x="896780" y="3909836"/>
            <a:ext cx="2261390" cy="1592362"/>
          </a:xfrm>
          <a:prstGeom prst="rect">
            <a:avLst/>
          </a:prstGeom>
          <a:effectLst>
            <a:outerShdw blurRad="50800" dist="38100" dir="2700000" algn="tl" rotWithShape="0">
              <a:prstClr val="black">
                <a:alpha val="40000"/>
              </a:prstClr>
            </a:outerShdw>
          </a:effectLst>
        </p:spPr>
      </p:pic>
      <p:pic>
        <p:nvPicPr>
          <p:cNvPr id="52" name="Picture 10" descr="C:\Users\Administrator\Desktop\图片4.png图片4"/>
          <p:cNvPicPr>
            <a:picLocks noChangeAspect="1" noChangeArrowheads="1"/>
          </p:cNvPicPr>
          <p:nvPr/>
        </p:nvPicPr>
        <p:blipFill>
          <a:blip r:embed="rId11" cstate="print"/>
          <a:srcRect/>
          <a:stretch>
            <a:fillRect/>
          </a:stretch>
        </p:blipFill>
        <p:spPr bwMode="auto">
          <a:xfrm>
            <a:off x="3535636" y="3909987"/>
            <a:ext cx="2339058" cy="1590624"/>
          </a:xfrm>
          <a:prstGeom prst="rect">
            <a:avLst/>
          </a:prstGeom>
          <a:effectLst>
            <a:outerShdw blurRad="50800" dist="38100" dir="2700000" algn="tl" rotWithShape="0">
              <a:prstClr val="black">
                <a:alpha val="40000"/>
              </a:prstClr>
            </a:outerShdw>
          </a:effectLst>
        </p:spPr>
      </p:pic>
      <p:sp>
        <p:nvSpPr>
          <p:cNvPr id="54" name="矩形 36"/>
          <p:cNvSpPr>
            <a:spLocks noChangeArrowheads="1"/>
          </p:cNvSpPr>
          <p:nvPr/>
        </p:nvSpPr>
        <p:spPr bwMode="auto">
          <a:xfrm>
            <a:off x="1100035" y="6138592"/>
            <a:ext cx="1800002" cy="45713"/>
          </a:xfrm>
          <a:prstGeom prst="rect">
            <a:avLst/>
          </a:prstGeom>
          <a:solidFill>
            <a:srgbClr val="8CC94C"/>
          </a:solidFill>
          <a:ln>
            <a:noFill/>
          </a:ln>
        </p:spPr>
        <p:txBody>
          <a:bodyPr anchor="ctr"/>
          <a:lstStyle/>
          <a:p>
            <a:pPr algn="ctr"/>
            <a:endParaRPr lang="zh-CN" altLang="zh-CN" sz="2000"/>
          </a:p>
        </p:txBody>
      </p:sp>
      <p:sp>
        <p:nvSpPr>
          <p:cNvPr id="56" name="矩形 36"/>
          <p:cNvSpPr>
            <a:spLocks noChangeArrowheads="1"/>
          </p:cNvSpPr>
          <p:nvPr/>
        </p:nvSpPr>
        <p:spPr bwMode="auto">
          <a:xfrm>
            <a:off x="3852166" y="6138592"/>
            <a:ext cx="1800002" cy="45713"/>
          </a:xfrm>
          <a:prstGeom prst="rect">
            <a:avLst/>
          </a:prstGeom>
          <a:solidFill>
            <a:srgbClr val="108136"/>
          </a:solidFill>
          <a:ln>
            <a:noFill/>
          </a:ln>
        </p:spPr>
        <p:txBody>
          <a:bodyPr anchor="ctr"/>
          <a:lstStyle/>
          <a:p>
            <a:pPr algn="ctr"/>
            <a:endParaRPr lang="zh-CN" altLang="zh-CN" sz="2000"/>
          </a:p>
        </p:txBody>
      </p:sp>
      <p:sp>
        <p:nvSpPr>
          <p:cNvPr id="72" name="矩形 36"/>
          <p:cNvSpPr>
            <a:spLocks noChangeArrowheads="1"/>
          </p:cNvSpPr>
          <p:nvPr/>
        </p:nvSpPr>
        <p:spPr bwMode="auto">
          <a:xfrm>
            <a:off x="9262900" y="6117520"/>
            <a:ext cx="1800002" cy="45713"/>
          </a:xfrm>
          <a:prstGeom prst="rect">
            <a:avLst/>
          </a:prstGeom>
          <a:solidFill>
            <a:srgbClr val="108136"/>
          </a:solidFill>
          <a:ln>
            <a:noFill/>
          </a:ln>
        </p:spPr>
        <p:txBody>
          <a:bodyPr anchor="ctr"/>
          <a:lstStyle/>
          <a:p>
            <a:pPr algn="ctr"/>
            <a:endParaRPr lang="zh-CN" altLang="zh-CN" sz="2000"/>
          </a:p>
        </p:txBody>
      </p:sp>
      <p:sp>
        <p:nvSpPr>
          <p:cNvPr id="126" name="矩形 125"/>
          <p:cNvSpPr>
            <a:spLocks noChangeArrowheads="1"/>
          </p:cNvSpPr>
          <p:nvPr/>
        </p:nvSpPr>
        <p:spPr bwMode="auto">
          <a:xfrm>
            <a:off x="1038837" y="2906578"/>
            <a:ext cx="1918970" cy="323215"/>
          </a:xfrm>
          <a:prstGeom prst="rect">
            <a:avLst/>
          </a:prstGeom>
          <a:noFill/>
          <a:ln w="9525">
            <a:noFill/>
            <a:miter lim="800000"/>
          </a:ln>
        </p:spPr>
        <p:txBody>
          <a:bodyPr wrap="none" lIns="91419" tIns="45710" rIns="91419" bIns="45710">
            <a:spAutoFit/>
          </a:bodyPr>
          <a:lstStyle/>
          <a:p>
            <a:pPr algn="r" fontAlgn="auto">
              <a:spcBef>
                <a:spcPts val="0"/>
              </a:spcBef>
              <a:spcAft>
                <a:spcPts val="0"/>
              </a:spcAft>
              <a:defRPr/>
            </a:pPr>
            <a:r>
              <a:rPr lang="zh-CN" altLang="en-US" sz="1515" dirty="0">
                <a:solidFill>
                  <a:schemeClr val="tx1">
                    <a:lumMod val="65000"/>
                    <a:lumOff val="35000"/>
                  </a:schemeClr>
                </a:solidFill>
                <a:latin typeface="微软雅黑" panose="020B0503020204020204" pitchFamily="34" charset="-122"/>
                <a:ea typeface="微软雅黑" panose="020B0503020204020204" pitchFamily="34" charset="-122"/>
              </a:rPr>
              <a:t>浙江省高新技术企业</a:t>
            </a:r>
          </a:p>
        </p:txBody>
      </p:sp>
      <p:sp>
        <p:nvSpPr>
          <p:cNvPr id="77" name="矩形 76"/>
          <p:cNvSpPr>
            <a:spLocks noChangeArrowheads="1"/>
          </p:cNvSpPr>
          <p:nvPr/>
        </p:nvSpPr>
        <p:spPr bwMode="auto">
          <a:xfrm>
            <a:off x="3864410" y="2906578"/>
            <a:ext cx="1542368" cy="325454"/>
          </a:xfrm>
          <a:prstGeom prst="rect">
            <a:avLst/>
          </a:prstGeom>
          <a:noFill/>
          <a:ln w="9525">
            <a:noFill/>
            <a:miter lim="800000"/>
          </a:ln>
        </p:spPr>
        <p:txBody>
          <a:bodyPr wrap="none" lIns="91419" tIns="45710" rIns="91419" bIns="45710">
            <a:spAutoFit/>
          </a:bodyPr>
          <a:lstStyle/>
          <a:p>
            <a:pPr algn="r" fontAlgn="auto">
              <a:spcBef>
                <a:spcPts val="0"/>
              </a:spcBef>
              <a:spcAft>
                <a:spcPts val="0"/>
              </a:spcAft>
              <a:defRPr/>
            </a:pPr>
            <a:r>
              <a:rPr lang="zh-CN" altLang="en-US" sz="1515" dirty="0">
                <a:solidFill>
                  <a:schemeClr val="tx1">
                    <a:lumMod val="65000"/>
                    <a:lumOff val="35000"/>
                  </a:schemeClr>
                </a:solidFill>
                <a:latin typeface="微软雅黑" panose="020B0503020204020204" pitchFamily="34" charset="-122"/>
                <a:ea typeface="微软雅黑" panose="020B0503020204020204" pitchFamily="34" charset="-122"/>
              </a:rPr>
              <a:t>杭</a:t>
            </a:r>
            <a:r>
              <a:rPr lang="zh-CN" altLang="en-US" sz="1515" dirty="0" smtClean="0">
                <a:solidFill>
                  <a:schemeClr val="tx1">
                    <a:lumMod val="65000"/>
                    <a:lumOff val="35000"/>
                  </a:schemeClr>
                </a:solidFill>
                <a:latin typeface="微软雅黑" panose="020B0503020204020204" pitchFamily="34" charset="-122"/>
                <a:ea typeface="微软雅黑" panose="020B0503020204020204" pitchFamily="34" charset="-122"/>
              </a:rPr>
              <a:t>州市研发中心</a:t>
            </a:r>
            <a:endParaRPr lang="zh-CN" altLang="en-US" sz="1515"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8" name="矩形 77"/>
          <p:cNvSpPr>
            <a:spLocks noChangeArrowheads="1"/>
          </p:cNvSpPr>
          <p:nvPr/>
        </p:nvSpPr>
        <p:spPr bwMode="auto">
          <a:xfrm>
            <a:off x="6288170" y="2906578"/>
            <a:ext cx="2305050" cy="323215"/>
          </a:xfrm>
          <a:prstGeom prst="rect">
            <a:avLst/>
          </a:prstGeom>
          <a:noFill/>
          <a:ln w="9525">
            <a:noFill/>
            <a:miter lim="800000"/>
          </a:ln>
        </p:spPr>
        <p:txBody>
          <a:bodyPr wrap="none" lIns="91419" tIns="45710" rIns="91419" bIns="45710">
            <a:spAutoFit/>
          </a:bodyPr>
          <a:lstStyle/>
          <a:p>
            <a:pPr algn="r" fontAlgn="auto">
              <a:spcBef>
                <a:spcPts val="0"/>
              </a:spcBef>
              <a:spcAft>
                <a:spcPts val="0"/>
              </a:spcAft>
              <a:defRPr/>
            </a:pPr>
            <a:r>
              <a:rPr lang="zh-CN" altLang="en-US" sz="1515" dirty="0">
                <a:solidFill>
                  <a:schemeClr val="tx1">
                    <a:lumMod val="65000"/>
                    <a:lumOff val="35000"/>
                  </a:schemeClr>
                </a:solidFill>
                <a:latin typeface="微软雅黑" panose="020B0503020204020204" pitchFamily="34" charset="-122"/>
                <a:ea typeface="微软雅黑" panose="020B0503020204020204" pitchFamily="34" charset="-122"/>
              </a:rPr>
              <a:t>浙江省绿色建材产品证书</a:t>
            </a:r>
          </a:p>
        </p:txBody>
      </p:sp>
      <p:sp>
        <p:nvSpPr>
          <p:cNvPr id="79" name="矩形 78"/>
          <p:cNvSpPr>
            <a:spLocks noChangeArrowheads="1"/>
          </p:cNvSpPr>
          <p:nvPr/>
        </p:nvSpPr>
        <p:spPr bwMode="auto">
          <a:xfrm>
            <a:off x="9144560" y="2672973"/>
            <a:ext cx="1918970" cy="556895"/>
          </a:xfrm>
          <a:prstGeom prst="rect">
            <a:avLst/>
          </a:prstGeom>
          <a:noFill/>
          <a:ln w="9525">
            <a:noFill/>
            <a:miter lim="800000"/>
          </a:ln>
        </p:spPr>
        <p:txBody>
          <a:bodyPr wrap="none" lIns="91419" tIns="45710" rIns="91419" bIns="45710">
            <a:spAutoFit/>
          </a:bodyPr>
          <a:lstStyle/>
          <a:p>
            <a:pPr algn="r" fontAlgn="auto">
              <a:spcBef>
                <a:spcPts val="0"/>
              </a:spcBef>
              <a:spcAft>
                <a:spcPts val="0"/>
              </a:spcAft>
              <a:defRPr/>
            </a:pPr>
            <a:r>
              <a:rPr lang="en-US" altLang="zh-CN" sz="1515"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515" dirty="0">
                <a:solidFill>
                  <a:schemeClr val="tx1">
                    <a:lumMod val="65000"/>
                    <a:lumOff val="35000"/>
                  </a:schemeClr>
                </a:solidFill>
                <a:latin typeface="微软雅黑" panose="020B0503020204020204" pitchFamily="34" charset="-122"/>
                <a:ea typeface="微软雅黑" panose="020B0503020204020204" pitchFamily="34" charset="-122"/>
              </a:rPr>
              <a:t>十二五</a:t>
            </a:r>
            <a:r>
              <a:rPr lang="en-US" altLang="zh-CN" sz="1515"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515" dirty="0">
                <a:solidFill>
                  <a:schemeClr val="tx1">
                    <a:lumMod val="65000"/>
                    <a:lumOff val="35000"/>
                  </a:schemeClr>
                </a:solidFill>
                <a:latin typeface="微软雅黑" panose="020B0503020204020204" pitchFamily="34" charset="-122"/>
                <a:ea typeface="微软雅黑" panose="020B0503020204020204" pitchFamily="34" charset="-122"/>
              </a:rPr>
              <a:t>全国墙材</a:t>
            </a:r>
          </a:p>
          <a:p>
            <a:pPr algn="r" fontAlgn="auto">
              <a:spcBef>
                <a:spcPts val="0"/>
              </a:spcBef>
              <a:spcAft>
                <a:spcPts val="0"/>
              </a:spcAft>
              <a:defRPr/>
            </a:pPr>
            <a:r>
              <a:rPr lang="zh-CN" altLang="en-US" sz="1515" dirty="0">
                <a:solidFill>
                  <a:schemeClr val="tx1">
                    <a:lumMod val="65000"/>
                    <a:lumOff val="35000"/>
                  </a:schemeClr>
                </a:solidFill>
                <a:latin typeface="微软雅黑" panose="020B0503020204020204" pitchFamily="34" charset="-122"/>
                <a:ea typeface="微软雅黑" panose="020B0503020204020204" pitchFamily="34" charset="-122"/>
              </a:rPr>
              <a:t>革新创新标杆企业</a:t>
            </a:r>
          </a:p>
        </p:txBody>
      </p:sp>
      <p:sp>
        <p:nvSpPr>
          <p:cNvPr id="80" name="矩形 79"/>
          <p:cNvSpPr>
            <a:spLocks noChangeArrowheads="1"/>
          </p:cNvSpPr>
          <p:nvPr/>
        </p:nvSpPr>
        <p:spPr bwMode="auto">
          <a:xfrm>
            <a:off x="872514" y="5782686"/>
            <a:ext cx="2305050" cy="323215"/>
          </a:xfrm>
          <a:prstGeom prst="rect">
            <a:avLst/>
          </a:prstGeom>
          <a:noFill/>
          <a:ln w="9525">
            <a:noFill/>
            <a:miter lim="800000"/>
          </a:ln>
        </p:spPr>
        <p:txBody>
          <a:bodyPr wrap="none" lIns="91419" tIns="45710" rIns="91419" bIns="45710">
            <a:spAutoFit/>
          </a:bodyPr>
          <a:lstStyle/>
          <a:p>
            <a:pPr algn="r" fontAlgn="auto">
              <a:spcBef>
                <a:spcPts val="0"/>
              </a:spcBef>
              <a:spcAft>
                <a:spcPts val="0"/>
              </a:spcAft>
              <a:defRPr/>
            </a:pPr>
            <a:r>
              <a:rPr lang="zh-CN" altLang="en-US" sz="1515" dirty="0">
                <a:solidFill>
                  <a:schemeClr val="tx1">
                    <a:lumMod val="65000"/>
                    <a:lumOff val="35000"/>
                  </a:schemeClr>
                </a:solidFill>
                <a:latin typeface="微软雅黑" panose="020B0503020204020204" pitchFamily="34" charset="-122"/>
                <a:ea typeface="微软雅黑" panose="020B0503020204020204" pitchFamily="34" charset="-122"/>
              </a:rPr>
              <a:t>浙江省新型墙体材料证书</a:t>
            </a:r>
          </a:p>
        </p:txBody>
      </p:sp>
      <p:sp>
        <p:nvSpPr>
          <p:cNvPr id="81" name="矩形 80"/>
          <p:cNvSpPr>
            <a:spLocks noChangeArrowheads="1"/>
          </p:cNvSpPr>
          <p:nvPr/>
        </p:nvSpPr>
        <p:spPr bwMode="auto">
          <a:xfrm>
            <a:off x="3647248" y="5794125"/>
            <a:ext cx="2112010" cy="323215"/>
          </a:xfrm>
          <a:prstGeom prst="rect">
            <a:avLst/>
          </a:prstGeom>
          <a:noFill/>
          <a:ln w="9525">
            <a:noFill/>
            <a:miter lim="800000"/>
          </a:ln>
        </p:spPr>
        <p:txBody>
          <a:bodyPr wrap="none" lIns="91419" tIns="45710" rIns="91419" bIns="45710">
            <a:spAutoFit/>
          </a:bodyPr>
          <a:lstStyle/>
          <a:p>
            <a:pPr algn="r" fontAlgn="auto">
              <a:spcBef>
                <a:spcPts val="0"/>
              </a:spcBef>
              <a:spcAft>
                <a:spcPts val="0"/>
              </a:spcAft>
              <a:defRPr/>
            </a:pPr>
            <a:r>
              <a:rPr lang="zh-CN" altLang="en-US" sz="1515" dirty="0">
                <a:solidFill>
                  <a:schemeClr val="tx1">
                    <a:lumMod val="65000"/>
                    <a:lumOff val="35000"/>
                  </a:schemeClr>
                </a:solidFill>
                <a:latin typeface="微软雅黑" panose="020B0503020204020204" pitchFamily="34" charset="-122"/>
                <a:ea typeface="微软雅黑" panose="020B0503020204020204" pitchFamily="34" charset="-122"/>
              </a:rPr>
              <a:t>长三角建筑节能环保证</a:t>
            </a:r>
          </a:p>
        </p:txBody>
      </p:sp>
      <p:sp>
        <p:nvSpPr>
          <p:cNvPr id="83" name="矩形 82"/>
          <p:cNvSpPr>
            <a:spLocks noChangeArrowheads="1"/>
          </p:cNvSpPr>
          <p:nvPr/>
        </p:nvSpPr>
        <p:spPr bwMode="auto">
          <a:xfrm>
            <a:off x="9395174" y="5782686"/>
            <a:ext cx="1532890" cy="323215"/>
          </a:xfrm>
          <a:prstGeom prst="rect">
            <a:avLst/>
          </a:prstGeom>
          <a:noFill/>
          <a:ln w="9525">
            <a:noFill/>
            <a:miter lim="800000"/>
          </a:ln>
        </p:spPr>
        <p:txBody>
          <a:bodyPr wrap="none" lIns="91419" tIns="45710" rIns="91419" bIns="45710">
            <a:spAutoFit/>
          </a:bodyPr>
          <a:lstStyle/>
          <a:p>
            <a:pPr algn="r" fontAlgn="auto">
              <a:spcBef>
                <a:spcPts val="0"/>
              </a:spcBef>
              <a:spcAft>
                <a:spcPts val="0"/>
              </a:spcAft>
              <a:defRPr/>
            </a:pPr>
            <a:r>
              <a:rPr lang="zh-CN" altLang="en-US" sz="1515" dirty="0">
                <a:solidFill>
                  <a:schemeClr val="tx1">
                    <a:lumMod val="65000"/>
                    <a:lumOff val="35000"/>
                  </a:schemeClr>
                </a:solidFill>
                <a:latin typeface="微软雅黑" panose="020B0503020204020204" pitchFamily="34" charset="-122"/>
                <a:ea typeface="微软雅黑" panose="020B0503020204020204" pitchFamily="34" charset="-122"/>
              </a:rPr>
              <a:t>杭州市名牌产品</a:t>
            </a:r>
          </a:p>
        </p:txBody>
      </p:sp>
      <p:grpSp>
        <p:nvGrpSpPr>
          <p:cNvPr id="31" name="组合 30"/>
          <p:cNvGrpSpPr/>
          <p:nvPr/>
        </p:nvGrpSpPr>
        <p:grpSpPr>
          <a:xfrm>
            <a:off x="6405836" y="3859187"/>
            <a:ext cx="2339058" cy="1590624"/>
            <a:chOff x="6405836" y="3859187"/>
            <a:chExt cx="2339058" cy="1590624"/>
          </a:xfrm>
        </p:grpSpPr>
        <p:pic>
          <p:nvPicPr>
            <p:cNvPr id="32" name="Picture 10" descr="C:\Users\Administrator\Desktop\图片4.png图片4"/>
            <p:cNvPicPr>
              <a:picLocks noChangeAspect="1" noChangeArrowheads="1"/>
            </p:cNvPicPr>
            <p:nvPr/>
          </p:nvPicPr>
          <p:blipFill>
            <a:blip r:embed="rId11" cstate="print"/>
            <a:srcRect/>
            <a:stretch>
              <a:fillRect/>
            </a:stretch>
          </p:blipFill>
          <p:spPr bwMode="auto">
            <a:xfrm>
              <a:off x="6405836" y="3859187"/>
              <a:ext cx="2339058" cy="1590624"/>
            </a:xfrm>
            <a:prstGeom prst="rect">
              <a:avLst/>
            </a:prstGeom>
            <a:effectLst>
              <a:outerShdw blurRad="50800" dist="38100" dir="2700000" algn="tl" rotWithShape="0">
                <a:prstClr val="black">
                  <a:alpha val="40000"/>
                </a:prstClr>
              </a:outerShdw>
            </a:effectLst>
          </p:spPr>
        </p:pic>
        <p:pic>
          <p:nvPicPr>
            <p:cNvPr id="35" name="Picture 1"/>
            <p:cNvPicPr>
              <a:picLocks noChangeAspect="1" noChangeArrowheads="1"/>
            </p:cNvPicPr>
            <p:nvPr/>
          </p:nvPicPr>
          <p:blipFill>
            <a:blip r:embed="rId12" cstate="print"/>
            <a:srcRect/>
            <a:stretch>
              <a:fillRect/>
            </a:stretch>
          </p:blipFill>
          <p:spPr bwMode="auto">
            <a:xfrm>
              <a:off x="6540501" y="3953820"/>
              <a:ext cx="2070099" cy="1398716"/>
            </a:xfrm>
            <a:prstGeom prst="rect">
              <a:avLst/>
            </a:prstGeom>
            <a:noFill/>
            <a:ln w="9525">
              <a:noFill/>
              <a:miter lim="800000"/>
              <a:headEnd/>
              <a:tailEnd/>
            </a:ln>
          </p:spPr>
        </p:pic>
      </p:grpSp>
      <p:sp>
        <p:nvSpPr>
          <p:cNvPr id="36" name="矩形 36"/>
          <p:cNvSpPr>
            <a:spLocks noChangeArrowheads="1"/>
          </p:cNvSpPr>
          <p:nvPr/>
        </p:nvSpPr>
        <p:spPr bwMode="auto">
          <a:xfrm>
            <a:off x="6661705" y="6129625"/>
            <a:ext cx="1800002" cy="45713"/>
          </a:xfrm>
          <a:prstGeom prst="rect">
            <a:avLst/>
          </a:prstGeom>
          <a:solidFill>
            <a:srgbClr val="108136"/>
          </a:solidFill>
          <a:ln>
            <a:noFill/>
          </a:ln>
        </p:spPr>
        <p:txBody>
          <a:bodyPr anchor="ctr"/>
          <a:lstStyle/>
          <a:p>
            <a:pPr algn="ctr"/>
            <a:endParaRPr lang="zh-CN" altLang="zh-CN" sz="2000"/>
          </a:p>
        </p:txBody>
      </p:sp>
      <p:sp>
        <p:nvSpPr>
          <p:cNvPr id="37" name="矩形 36"/>
          <p:cNvSpPr>
            <a:spLocks noChangeArrowheads="1"/>
          </p:cNvSpPr>
          <p:nvPr/>
        </p:nvSpPr>
        <p:spPr bwMode="auto">
          <a:xfrm>
            <a:off x="6401188" y="5785158"/>
            <a:ext cx="2318221" cy="325454"/>
          </a:xfrm>
          <a:prstGeom prst="rect">
            <a:avLst/>
          </a:prstGeom>
          <a:noFill/>
          <a:ln w="9525">
            <a:noFill/>
            <a:miter lim="800000"/>
          </a:ln>
        </p:spPr>
        <p:txBody>
          <a:bodyPr wrap="none" lIns="91419" tIns="45710" rIns="91419" bIns="45710">
            <a:spAutoFit/>
          </a:bodyPr>
          <a:lstStyle/>
          <a:p>
            <a:pPr algn="r" fontAlgn="auto">
              <a:spcBef>
                <a:spcPts val="0"/>
              </a:spcBef>
              <a:spcAft>
                <a:spcPts val="0"/>
              </a:spcAft>
              <a:defRPr/>
            </a:pPr>
            <a:r>
              <a:rPr lang="zh-CN" altLang="en-US" sz="1515" dirty="0" smtClean="0">
                <a:solidFill>
                  <a:schemeClr val="tx1">
                    <a:lumMod val="65000"/>
                    <a:lumOff val="35000"/>
                  </a:schemeClr>
                </a:solidFill>
                <a:latin typeface="微软雅黑" panose="020B0503020204020204" pitchFamily="34" charset="-122"/>
                <a:ea typeface="微软雅黑" panose="020B0503020204020204" pitchFamily="34" charset="-122"/>
              </a:rPr>
              <a:t>浙江省科技成果推广证书</a:t>
            </a:r>
            <a:endParaRPr lang="zh-CN" altLang="en-US" sz="1515"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strips(downLeft)">
                                      <p:cBhvr>
                                        <p:cTn id="7" dur="500"/>
                                        <p:tgtEl>
                                          <p:spTgt spid="3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strips(downLeft)">
                                      <p:cBhvr>
                                        <p:cTn id="10" dur="500"/>
                                        <p:tgtEl>
                                          <p:spTgt spid="67"/>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126"/>
                                        </p:tgtEl>
                                        <p:attrNameLst>
                                          <p:attrName>style.visibility</p:attrName>
                                        </p:attrNameLst>
                                      </p:cBhvr>
                                      <p:to>
                                        <p:strVal val="visible"/>
                                      </p:to>
                                    </p:set>
                                    <p:animEffect transition="in" filter="strips(downLeft)">
                                      <p:cBhvr>
                                        <p:cTn id="13" dur="500"/>
                                        <p:tgtEl>
                                          <p:spTgt spid="126"/>
                                        </p:tgtEl>
                                      </p:cBhvr>
                                    </p:animEffect>
                                  </p:childTnLst>
                                </p:cTn>
                              </p:par>
                            </p:childTnLst>
                          </p:cTn>
                        </p:par>
                        <p:par>
                          <p:cTn id="14" fill="hold">
                            <p:stCondLst>
                              <p:cond delay="500"/>
                            </p:stCondLst>
                            <p:childTnLst>
                              <p:par>
                                <p:cTn id="15" presetID="18" presetClass="entr" presetSubtype="12" fill="hold" nodeType="after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strips(downLeft)">
                                      <p:cBhvr>
                                        <p:cTn id="17" dur="500"/>
                                        <p:tgtEl>
                                          <p:spTgt spid="34"/>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70"/>
                                        </p:tgtEl>
                                        <p:attrNameLst>
                                          <p:attrName>style.visibility</p:attrName>
                                        </p:attrNameLst>
                                      </p:cBhvr>
                                      <p:to>
                                        <p:strVal val="visible"/>
                                      </p:to>
                                    </p:set>
                                    <p:animEffect transition="in" filter="strips(downLeft)">
                                      <p:cBhvr>
                                        <p:cTn id="20" dur="500"/>
                                        <p:tgtEl>
                                          <p:spTgt spid="70"/>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strips(downLeft)">
                                      <p:cBhvr>
                                        <p:cTn id="23" dur="500"/>
                                        <p:tgtEl>
                                          <p:spTgt spid="77"/>
                                        </p:tgtEl>
                                      </p:cBhvr>
                                    </p:animEffect>
                                  </p:childTnLst>
                                </p:cTn>
                              </p:par>
                            </p:childTnLst>
                          </p:cTn>
                        </p:par>
                        <p:par>
                          <p:cTn id="24" fill="hold">
                            <p:stCondLst>
                              <p:cond delay="1000"/>
                            </p:stCondLst>
                            <p:childTnLst>
                              <p:par>
                                <p:cTn id="25" presetID="18" presetClass="entr" presetSubtype="12" fill="hold" nodeType="after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strips(downLeft)">
                                      <p:cBhvr>
                                        <p:cTn id="27" dur="500"/>
                                        <p:tgtEl>
                                          <p:spTgt spid="63"/>
                                        </p:tgtEl>
                                      </p:cBhvr>
                                    </p:animEffect>
                                  </p:childTnLst>
                                </p:cTn>
                              </p:par>
                              <p:par>
                                <p:cTn id="28" presetID="18" presetClass="entr" presetSubtype="12" fill="hold" grpId="0" nodeType="with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strips(downLeft)">
                                      <p:cBhvr>
                                        <p:cTn id="30" dur="500"/>
                                        <p:tgtEl>
                                          <p:spTgt spid="73"/>
                                        </p:tgtEl>
                                      </p:cBhvr>
                                    </p:animEffect>
                                  </p:childTnLst>
                                </p:cTn>
                              </p:par>
                              <p:par>
                                <p:cTn id="31" presetID="18" presetClass="entr" presetSubtype="12" fill="hold" grpId="0" nodeType="withEffect">
                                  <p:stCondLst>
                                    <p:cond delay="0"/>
                                  </p:stCondLst>
                                  <p:childTnLst>
                                    <p:set>
                                      <p:cBhvr>
                                        <p:cTn id="32" dur="1" fill="hold">
                                          <p:stCondLst>
                                            <p:cond delay="0"/>
                                          </p:stCondLst>
                                        </p:cTn>
                                        <p:tgtEl>
                                          <p:spTgt spid="78"/>
                                        </p:tgtEl>
                                        <p:attrNameLst>
                                          <p:attrName>style.visibility</p:attrName>
                                        </p:attrNameLst>
                                      </p:cBhvr>
                                      <p:to>
                                        <p:strVal val="visible"/>
                                      </p:to>
                                    </p:set>
                                    <p:animEffect transition="in" filter="strips(downLeft)">
                                      <p:cBhvr>
                                        <p:cTn id="33" dur="500"/>
                                        <p:tgtEl>
                                          <p:spTgt spid="78"/>
                                        </p:tgtEl>
                                      </p:cBhvr>
                                    </p:animEffect>
                                  </p:childTnLst>
                                </p:cTn>
                              </p:par>
                            </p:childTnLst>
                          </p:cTn>
                        </p:par>
                        <p:par>
                          <p:cTn id="34" fill="hold">
                            <p:stCondLst>
                              <p:cond delay="1500"/>
                            </p:stCondLst>
                            <p:childTnLst>
                              <p:par>
                                <p:cTn id="35" presetID="18" presetClass="entr" presetSubtype="12" fill="hold" nodeType="after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strips(downLeft)">
                                      <p:cBhvr>
                                        <p:cTn id="37" dur="500"/>
                                        <p:tgtEl>
                                          <p:spTgt spid="64"/>
                                        </p:tgtEl>
                                      </p:cBhvr>
                                    </p:animEffect>
                                  </p:childTnLst>
                                </p:cTn>
                              </p:par>
                              <p:par>
                                <p:cTn id="38" presetID="18" presetClass="entr" presetSubtype="12" fill="hold" grpId="0" nodeType="withEffect">
                                  <p:stCondLst>
                                    <p:cond delay="0"/>
                                  </p:stCondLst>
                                  <p:childTnLst>
                                    <p:set>
                                      <p:cBhvr>
                                        <p:cTn id="39" dur="1" fill="hold">
                                          <p:stCondLst>
                                            <p:cond delay="0"/>
                                          </p:stCondLst>
                                        </p:cTn>
                                        <p:tgtEl>
                                          <p:spTgt spid="76"/>
                                        </p:tgtEl>
                                        <p:attrNameLst>
                                          <p:attrName>style.visibility</p:attrName>
                                        </p:attrNameLst>
                                      </p:cBhvr>
                                      <p:to>
                                        <p:strVal val="visible"/>
                                      </p:to>
                                    </p:set>
                                    <p:animEffect transition="in" filter="strips(downLeft)">
                                      <p:cBhvr>
                                        <p:cTn id="40" dur="500"/>
                                        <p:tgtEl>
                                          <p:spTgt spid="76"/>
                                        </p:tgtEl>
                                      </p:cBhvr>
                                    </p:animEffect>
                                  </p:childTnLst>
                                </p:cTn>
                              </p:par>
                              <p:par>
                                <p:cTn id="41" presetID="18" presetClass="entr" presetSubtype="12" fill="hold" grpId="0" nodeType="withEffect">
                                  <p:stCondLst>
                                    <p:cond delay="0"/>
                                  </p:stCondLst>
                                  <p:childTnLst>
                                    <p:set>
                                      <p:cBhvr>
                                        <p:cTn id="42" dur="1" fill="hold">
                                          <p:stCondLst>
                                            <p:cond delay="0"/>
                                          </p:stCondLst>
                                        </p:cTn>
                                        <p:tgtEl>
                                          <p:spTgt spid="79"/>
                                        </p:tgtEl>
                                        <p:attrNameLst>
                                          <p:attrName>style.visibility</p:attrName>
                                        </p:attrNameLst>
                                      </p:cBhvr>
                                      <p:to>
                                        <p:strVal val="visible"/>
                                      </p:to>
                                    </p:set>
                                    <p:animEffect transition="in" filter="strips(downLeft)">
                                      <p:cBhvr>
                                        <p:cTn id="43" dur="500"/>
                                        <p:tgtEl>
                                          <p:spTgt spid="79"/>
                                        </p:tgtEl>
                                      </p:cBhvr>
                                    </p:animEffect>
                                  </p:childTnLst>
                                </p:cTn>
                              </p:par>
                            </p:childTnLst>
                          </p:cTn>
                        </p:par>
                        <p:par>
                          <p:cTn id="44" fill="hold">
                            <p:stCondLst>
                              <p:cond delay="2000"/>
                            </p:stCondLst>
                            <p:childTnLst>
                              <p:par>
                                <p:cTn id="45" presetID="18" presetClass="entr" presetSubtype="12"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strips(downLeft)">
                                      <p:cBhvr>
                                        <p:cTn id="47" dur="500"/>
                                        <p:tgtEl>
                                          <p:spTgt spid="30"/>
                                        </p:tgtEl>
                                      </p:cBhvr>
                                    </p:animEffect>
                                  </p:childTnLst>
                                </p:cTn>
                              </p:par>
                              <p:par>
                                <p:cTn id="48" presetID="18" presetClass="entr" presetSubtype="12" fill="hold" grpId="0" nodeType="with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strips(downLeft)">
                                      <p:cBhvr>
                                        <p:cTn id="50" dur="500"/>
                                        <p:tgtEl>
                                          <p:spTgt spid="54"/>
                                        </p:tgtEl>
                                      </p:cBhvr>
                                    </p:animEffect>
                                  </p:childTnLst>
                                </p:cTn>
                              </p:par>
                              <p:par>
                                <p:cTn id="51" presetID="18" presetClass="entr" presetSubtype="12" fill="hold" grpId="0" nodeType="withEffect">
                                  <p:stCondLst>
                                    <p:cond delay="0"/>
                                  </p:stCondLst>
                                  <p:childTnLst>
                                    <p:set>
                                      <p:cBhvr>
                                        <p:cTn id="52" dur="1" fill="hold">
                                          <p:stCondLst>
                                            <p:cond delay="0"/>
                                          </p:stCondLst>
                                        </p:cTn>
                                        <p:tgtEl>
                                          <p:spTgt spid="80"/>
                                        </p:tgtEl>
                                        <p:attrNameLst>
                                          <p:attrName>style.visibility</p:attrName>
                                        </p:attrNameLst>
                                      </p:cBhvr>
                                      <p:to>
                                        <p:strVal val="visible"/>
                                      </p:to>
                                    </p:set>
                                    <p:animEffect transition="in" filter="strips(downLeft)">
                                      <p:cBhvr>
                                        <p:cTn id="53" dur="500"/>
                                        <p:tgtEl>
                                          <p:spTgt spid="80"/>
                                        </p:tgtEl>
                                      </p:cBhvr>
                                    </p:animEffect>
                                  </p:childTnLst>
                                </p:cTn>
                              </p:par>
                            </p:childTnLst>
                          </p:cTn>
                        </p:par>
                        <p:par>
                          <p:cTn id="54" fill="hold">
                            <p:stCondLst>
                              <p:cond delay="2500"/>
                            </p:stCondLst>
                            <p:childTnLst>
                              <p:par>
                                <p:cTn id="55" presetID="18" presetClass="entr" presetSubtype="12" fill="hold" nodeType="after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strips(downLeft)">
                                      <p:cBhvr>
                                        <p:cTn id="57" dur="500"/>
                                        <p:tgtEl>
                                          <p:spTgt spid="52"/>
                                        </p:tgtEl>
                                      </p:cBhvr>
                                    </p:animEffect>
                                  </p:childTnLst>
                                </p:cTn>
                              </p:par>
                              <p:par>
                                <p:cTn id="58" presetID="18" presetClass="entr" presetSubtype="12" fill="hold" grpId="0" nodeType="with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strips(downLeft)">
                                      <p:cBhvr>
                                        <p:cTn id="60" dur="500"/>
                                        <p:tgtEl>
                                          <p:spTgt spid="56"/>
                                        </p:tgtEl>
                                      </p:cBhvr>
                                    </p:animEffect>
                                  </p:childTnLst>
                                </p:cTn>
                              </p:par>
                              <p:par>
                                <p:cTn id="61" presetID="18" presetClass="entr" presetSubtype="12" fill="hold" grpId="0" nodeType="withEffect">
                                  <p:stCondLst>
                                    <p:cond delay="0"/>
                                  </p:stCondLst>
                                  <p:childTnLst>
                                    <p:set>
                                      <p:cBhvr>
                                        <p:cTn id="62" dur="1" fill="hold">
                                          <p:stCondLst>
                                            <p:cond delay="0"/>
                                          </p:stCondLst>
                                        </p:cTn>
                                        <p:tgtEl>
                                          <p:spTgt spid="81"/>
                                        </p:tgtEl>
                                        <p:attrNameLst>
                                          <p:attrName>style.visibility</p:attrName>
                                        </p:attrNameLst>
                                      </p:cBhvr>
                                      <p:to>
                                        <p:strVal val="visible"/>
                                      </p:to>
                                    </p:set>
                                    <p:animEffect transition="in" filter="strips(downLeft)">
                                      <p:cBhvr>
                                        <p:cTn id="63" dur="500"/>
                                        <p:tgtEl>
                                          <p:spTgt spid="81"/>
                                        </p:tgtEl>
                                      </p:cBhvr>
                                    </p:animEffect>
                                  </p:childTnLst>
                                </p:cTn>
                              </p:par>
                            </p:childTnLst>
                          </p:cTn>
                        </p:par>
                        <p:par>
                          <p:cTn id="64" fill="hold">
                            <p:stCondLst>
                              <p:cond delay="3000"/>
                            </p:stCondLst>
                            <p:childTnLst>
                              <p:par>
                                <p:cTn id="65" presetID="18" presetClass="entr" presetSubtype="12" fill="hold" nodeType="after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strips(downLeft)">
                                      <p:cBhvr>
                                        <p:cTn id="67" dur="500"/>
                                        <p:tgtEl>
                                          <p:spTgt spid="29"/>
                                        </p:tgtEl>
                                      </p:cBhvr>
                                    </p:animEffect>
                                  </p:childTnLst>
                                </p:cTn>
                              </p:par>
                              <p:par>
                                <p:cTn id="68" presetID="18" presetClass="entr" presetSubtype="12" fill="hold" grpId="0" nodeType="withEffect">
                                  <p:stCondLst>
                                    <p:cond delay="0"/>
                                  </p:stCondLst>
                                  <p:childTnLst>
                                    <p:set>
                                      <p:cBhvr>
                                        <p:cTn id="69" dur="1" fill="hold">
                                          <p:stCondLst>
                                            <p:cond delay="0"/>
                                          </p:stCondLst>
                                        </p:cTn>
                                        <p:tgtEl>
                                          <p:spTgt spid="72"/>
                                        </p:tgtEl>
                                        <p:attrNameLst>
                                          <p:attrName>style.visibility</p:attrName>
                                        </p:attrNameLst>
                                      </p:cBhvr>
                                      <p:to>
                                        <p:strVal val="visible"/>
                                      </p:to>
                                    </p:set>
                                    <p:animEffect transition="in" filter="strips(downLeft)">
                                      <p:cBhvr>
                                        <p:cTn id="70" dur="500"/>
                                        <p:tgtEl>
                                          <p:spTgt spid="72"/>
                                        </p:tgtEl>
                                      </p:cBhvr>
                                    </p:animEffect>
                                  </p:childTnLst>
                                </p:cTn>
                              </p:par>
                              <p:par>
                                <p:cTn id="71" presetID="18" presetClass="entr" presetSubtype="12" fill="hold" grpId="0" nodeType="withEffect">
                                  <p:stCondLst>
                                    <p:cond delay="0"/>
                                  </p:stCondLst>
                                  <p:childTnLst>
                                    <p:set>
                                      <p:cBhvr>
                                        <p:cTn id="72" dur="1" fill="hold">
                                          <p:stCondLst>
                                            <p:cond delay="0"/>
                                          </p:stCondLst>
                                        </p:cTn>
                                        <p:tgtEl>
                                          <p:spTgt spid="83"/>
                                        </p:tgtEl>
                                        <p:attrNameLst>
                                          <p:attrName>style.visibility</p:attrName>
                                        </p:attrNameLst>
                                      </p:cBhvr>
                                      <p:to>
                                        <p:strVal val="visible"/>
                                      </p:to>
                                    </p:set>
                                    <p:animEffect transition="in" filter="strips(downLeft)">
                                      <p:cBhvr>
                                        <p:cTn id="73" dur="500"/>
                                        <p:tgtEl>
                                          <p:spTgt spid="83"/>
                                        </p:tgtEl>
                                      </p:cBhvr>
                                    </p:animEffect>
                                  </p:childTnLst>
                                </p:cTn>
                              </p:par>
                              <p:par>
                                <p:cTn id="74" presetID="18" presetClass="entr" presetSubtype="12" fill="hold" grpId="0" nodeType="with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strips(downLeft)">
                                      <p:cBhvr>
                                        <p:cTn id="76" dur="500"/>
                                        <p:tgtEl>
                                          <p:spTgt spid="36"/>
                                        </p:tgtEl>
                                      </p:cBhvr>
                                    </p:animEffect>
                                  </p:childTnLst>
                                </p:cTn>
                              </p:par>
                              <p:par>
                                <p:cTn id="77" presetID="18" presetClass="entr" presetSubtype="12"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strips(downLeft)">
                                      <p:cBhvr>
                                        <p:cTn id="7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0" grpId="0" animBg="1"/>
      <p:bldP spid="73" grpId="0" animBg="1"/>
      <p:bldP spid="76" grpId="0" animBg="1"/>
      <p:bldP spid="54" grpId="0" animBg="1"/>
      <p:bldP spid="56" grpId="0" animBg="1"/>
      <p:bldP spid="72" grpId="0" animBg="1"/>
      <p:bldP spid="126" grpId="0"/>
      <p:bldP spid="77" grpId="0"/>
      <p:bldP spid="78" grpId="0"/>
      <p:bldP spid="79" grpId="0"/>
      <p:bldP spid="80" grpId="0"/>
      <p:bldP spid="81" grpId="0"/>
      <p:bldP spid="83" grpId="0"/>
      <p:bldP spid="36" grpId="0" animBg="1"/>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custDataLst>
              <p:tags r:id="rId2"/>
            </p:custDataLst>
          </p:nvPr>
        </p:nvSpPr>
        <p:spPr/>
        <p:txBody>
          <a:bodyPr>
            <a:noAutofit/>
          </a:bodyPr>
          <a:lstStyle/>
          <a:p>
            <a:r>
              <a:rPr lang="zh-CN" altLang="en-US" sz="4800" dirty="0" smtClean="0"/>
              <a:t>研发背景</a:t>
            </a:r>
            <a:endParaRPr lang="en-US" altLang="zh-CN" sz="4800" dirty="0"/>
          </a:p>
        </p:txBody>
      </p:sp>
      <p:sp>
        <p:nvSpPr>
          <p:cNvPr id="5" name="TextBox 2"/>
          <p:cNvSpPr txBox="1"/>
          <p:nvPr>
            <p:custDataLst>
              <p:tags r:id="rId3"/>
            </p:custDataLst>
          </p:nvPr>
        </p:nvSpPr>
        <p:spPr>
          <a:xfrm>
            <a:off x="8188501" y="2517026"/>
            <a:ext cx="1910997" cy="1861185"/>
          </a:xfrm>
          <a:prstGeom prst="rect">
            <a:avLst/>
          </a:prstGeom>
          <a:noFill/>
        </p:spPr>
        <p:txBody>
          <a:bodyPr wrap="square" rtlCol="0">
            <a:spAutoFit/>
          </a:bodyPr>
          <a:lstStyle/>
          <a:p>
            <a:pPr marR="0" algn="ctr" defTabSz="914400" fontAlgn="auto">
              <a:spcBef>
                <a:spcPts val="0"/>
              </a:spcBef>
              <a:spcAft>
                <a:spcPts val="0"/>
              </a:spcAft>
              <a:buClrTx/>
              <a:buSzTx/>
              <a:buFontTx/>
              <a:defRPr/>
            </a:pPr>
            <a:r>
              <a:rPr lang="en-US" altLang="zh-CN" sz="11500" spc="150" dirty="0">
                <a:solidFill>
                  <a:schemeClr val="tx2"/>
                </a:solidFill>
                <a:latin typeface="Arial" panose="020B0604020202020204" pitchFamily="34" charset="0"/>
                <a:ea typeface="HYQiHei 95S" pitchFamily="18" charset="-122"/>
                <a:cs typeface="Arial" panose="020B0604020202020204" pitchFamily="34" charset="0"/>
                <a:sym typeface="+mn-lt"/>
              </a:rPr>
              <a:t>2</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000" fill="hold">
                                          <p:stCondLst>
                                            <p:cond delay="0"/>
                                          </p:stCondLst>
                                        </p:cTn>
                                        <p:tgtEl>
                                          <p:spTgt spid="5"/>
                                        </p:tgtEl>
                                        <p:attrNameLst>
                                          <p:attrName>style.visibility</p:attrName>
                                        </p:attrNameLst>
                                      </p:cBhvr>
                                      <p:to>
                                        <p:strVal val="visible"/>
                                      </p:to>
                                    </p:set>
                                    <p:animEffect transition="in" filter="blinds(horizontal)">
                                      <p:cBhvr>
                                        <p:cTn id="7" dur="1000"/>
                                        <p:tgtEl>
                                          <p:spTgt spid="5"/>
                                        </p:tgtEl>
                                      </p:cBhvr>
                                    </p:animEffect>
                                  </p:childTnLst>
                                </p:cTn>
                              </p:par>
                              <p:par>
                                <p:cTn id="8" presetID="3" presetClass="entr" presetSubtype="10" fill="hold" grpId="0" nodeType="withEffect">
                                  <p:stCondLst>
                                    <p:cond delay="0"/>
                                  </p:stCondLst>
                                  <p:childTnLst>
                                    <p:set>
                                      <p:cBhvr>
                                        <p:cTn id="9" dur="1000" fill="hold">
                                          <p:stCondLst>
                                            <p:cond delay="0"/>
                                          </p:stCondLst>
                                        </p:cTn>
                                        <p:tgtEl>
                                          <p:spTgt spid="9"/>
                                        </p:tgtEl>
                                        <p:attrNameLst>
                                          <p:attrName>style.visibility</p:attrName>
                                        </p:attrNameLst>
                                      </p:cBhvr>
                                      <p:to>
                                        <p:strVal val="visible"/>
                                      </p:to>
                                    </p:set>
                                    <p:animEffect transition="in" filter="blinds(horizontal)">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5" grpId="0"/>
      <p:bldP spid="5" grpId="1"/>
    </p:bldLst>
  </p:timing>
</p:sld>
</file>

<file path=ppt/tags/tag1.xml><?xml version="1.0" encoding="utf-8"?>
<p:tagLst xmlns:a="http://schemas.openxmlformats.org/drawingml/2006/main" xmlns:r="http://schemas.openxmlformats.org/officeDocument/2006/relationships" xmlns:p="http://schemas.openxmlformats.org/presentationml/2006/main">
  <p:tag name="ISLIDE TOOLS.GUIDESSETTING" val="{&quot;Id&quot;:&quot;2d4375ee-8516-45e0-8956-45702a61a9b6&quot;,&quot;Name&quot;:&quot;iSlide&quot;,&quot;HeaderHeight&quot;:15.0,&quot;FooterHeight&quot;:9.0000000000000036,&quot;SideMargin&quot;:5.4999999999999982,&quot;TopMargin&quot;:0.0,&quot;BottomMargin&quot;:0.0,&quot;IntervalMargin&quot;:1.3999999999999997}"/>
  <p:tag name="ISLIDE.GUIDESSETTING" val="{&quot;Id&quot;:&quot;GuidesStyle_Normal&quot;,&quot;Name&quot;:&quot;正常&quot;,&quot;HeaderHeight&quot;:15.0,&quot;FooterHeight&quot;:9.0,&quot;SideMargin&quot;:5.5,&quot;TopMargin&quot;:0.0,&quot;BottomMargin&quot;:0.0,&quot;IntervalMargin&quot;:1.5}"/>
  <p:tag name="THINKCELLUNDODONOTDELETE" val="0"/>
  <p:tag name="ISLIDE.THEME" val="c6e4eb01-2b80-4276-be8a-527a3dde44a8"/>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A6S0wzOvQ8a50SA42PUNRg"/>
</p:tagLst>
</file>

<file path=ppt/tags/tag158.xml><?xml version="1.0" encoding="utf-8"?>
<p:tagLst xmlns:a="http://schemas.openxmlformats.org/drawingml/2006/main" xmlns:r="http://schemas.openxmlformats.org/officeDocument/2006/relationships" xmlns:p="http://schemas.openxmlformats.org/presentationml/2006/main">
  <p:tag name="KSO_WM_SLIDE_COVER_HASPICTURE" val="2"/>
  <p:tag name="KSO_WM_SLIDE_ID" val="custom20200241_7"/>
  <p:tag name="KSO_WM_TEMPLATE_SUBCATEGORY" val="0"/>
  <p:tag name="KSO_WM_SLIDE_TYPE" val="sectionTitle"/>
  <p:tag name="KSO_WM_SLIDE_SUBTYPE" val="pureTxt"/>
  <p:tag name="KSO_WM_SLIDE_ITEM_CNT" val="0"/>
  <p:tag name="KSO_WM_SLIDE_INDEX" val="7"/>
  <p:tag name="KSO_WM_TAG_VERSION" val="1.0"/>
  <p:tag name="KSO_WM_BEAUTIFY_FLAG" val="#wm#"/>
  <p:tag name="KSO_WM_TEMPLATE_CATEGORY" val="custom"/>
  <p:tag name="KSO_WM_TEMPLATE_INDEX" val="20200241"/>
  <p:tag name="KSO_WM_SLIDE_LAYOUT" val="a_b_e"/>
  <p:tag name="KSO_WM_SLIDE_LAYOUT_CNT" val="1_1_1"/>
</p:tagLst>
</file>

<file path=ppt/tags/tag159.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custom20200241_7*a*1"/>
  <p:tag name="KSO_WM_TEMPLATE_CATEGORY" val="custom"/>
  <p:tag name="KSO_WM_TEMPLATE_INDEX" val="20200241"/>
  <p:tag name="KSO_WM_UNIT_LAYERLEVEL" val="1"/>
  <p:tag name="KSO_WM_TAG_VERSION" val="1.0"/>
  <p:tag name="KSO_WM_BEAUTIFY_FLAG" val="#wm#"/>
  <p:tag name="KSO_WM_UNIT_PRESET_TEXT" val="点击添加小标题"/>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KSO_WM_UNIT_NOCLEAR" val="0"/>
  <p:tag name="KSO_WM_UNIT_VALUE" val="1"/>
  <p:tag name="KSO_WM_UNIT_HIGHLIGHT" val="0"/>
  <p:tag name="KSO_WM_UNIT_COMPATIBLE" val="0"/>
  <p:tag name="KSO_WM_UNIT_DIAGRAM_ISNUMVISUAL" val="0"/>
  <p:tag name="KSO_WM_UNIT_DIAGRAM_ISREFERUNIT" val="0"/>
  <p:tag name="KSO_WM_UNIT_TYPE" val="e"/>
  <p:tag name="KSO_WM_UNIT_INDEX" val="1"/>
  <p:tag name="KSO_WM_UNIT_ID" val="custom20200241_7*e*1"/>
  <p:tag name="KSO_WM_TEMPLATE_CATEGORY" val="custom"/>
  <p:tag name="KSO_WM_TEMPLATE_INDEX" val="20200241"/>
  <p:tag name="KSO_WM_UNIT_LAYERLEVEL" val="1"/>
  <p:tag name="KSO_WM_TAG_VERSION" val="1.0"/>
  <p:tag name="KSO_WM_BEAUTIFY_FLAG" val="#wm#"/>
  <p:tag name="KSO_WM_UNIT_PRESET_TEXT" val="1"/>
</p:tagLst>
</file>

<file path=ppt/tags/tag161.xml><?xml version="1.0" encoding="utf-8"?>
<p:tagLst xmlns:a="http://schemas.openxmlformats.org/drawingml/2006/main" xmlns:r="http://schemas.openxmlformats.org/officeDocument/2006/relationships" xmlns:p="http://schemas.openxmlformats.org/presentationml/2006/main">
  <p:tag name="KSO_WM_SLIDE_MODEL_TYPE" val="cover"/>
  <p:tag name="KSO_WM_SLIDE_ID" val="diagram20191377_1"/>
  <p:tag name="KSO_WM_SLIDE_ITEM_CNT" val="0"/>
  <p:tag name="KSO_WM_SLIDE_INDEX" val="1"/>
  <p:tag name="KSO_WM_TAG_VERSION" val="1.0"/>
  <p:tag name="KSO_WM_BEAUTIFY_FLAG" val="#wm#"/>
  <p:tag name="KSO_WM_TEMPLATE_CATEGORY" val="diagram"/>
  <p:tag name="KSO_WM_TEMPLATE_INDEX" val="20191377"/>
  <p:tag name="KSO_WM_SLIDE_LAYOUT" val="a_d_f"/>
  <p:tag name="KSO_WM_SLIDE_LAYOUT_CNT" val="1_1_1"/>
  <p:tag name="KSO_WM_SLIDE_TYPE" val="text"/>
  <p:tag name="KSO_WM_SLIDE_SUBTYPE" val="picTxt"/>
  <p:tag name="KSO_WM_SLIDE_SIZE" val="896*817"/>
  <p:tag name="KSO_WM_SLIDE_POSITION" val="38*-61"/>
  <p:tag name="KSO_WM_SLIDE_CONSTRAINT" val="%7b%22slideConstraint%22%3a%7b%22seriesAreas%22%3a%5b%5d%2c%22singleAreas%22%3a%5b%7b%22shapes%22%3a%5b13%5d%2c%22serialConstraintIndex%22%3a-1%2c%22areatextmark%22%3a0%2c%22pictureprocessmark%22%3a0%7d%5d%7d%7d"/>
  <p:tag name="KSO_WM_SLIDE_COLORSCHEME_VERSION" val="3.2"/>
</p:tagLst>
</file>

<file path=ppt/tags/tag1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191377_1*i*6"/>
  <p:tag name="KSO_WM_TEMPLATE_CATEGORY" val="diagram"/>
  <p:tag name="KSO_WM_TEMPLATE_INDEX" val="20191377"/>
  <p:tag name="KSO_WM_UNIT_LAYERLEVEL" val="1"/>
  <p:tag name="KSO_WM_TAG_VERSION" val="1.0"/>
  <p:tag name="KSO_WM_BEAUTIFY_FLAG" val="#wm#"/>
  <p:tag name="KSO_WM_UNIT_ADJUSTLAYOUT_ID" val="24"/>
  <p:tag name="KSO_WM_UNIT_COLOR_SCHEME_SHAPE_ID" val="24"/>
  <p:tag name="KSO_WM_UNIT_COLOR_SCHEME_PARENT_PAGE" val="0_1"/>
</p:tagLst>
</file>

<file path=ppt/tags/tag1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1377_1*i*1"/>
  <p:tag name="KSO_WM_TEMPLATE_CATEGORY" val="diagram"/>
  <p:tag name="KSO_WM_TEMPLATE_INDEX" val="20191377"/>
  <p:tag name="KSO_WM_UNIT_LAYERLEVEL" val="1"/>
  <p:tag name="KSO_WM_TAG_VERSION" val="1.0"/>
  <p:tag name="KSO_WM_BEAUTIFY_FLAG" val="#wm#"/>
  <p:tag name="KSO_WM_UNIT_ADJUSTLAYOUT_ID" val="21"/>
  <p:tag name="KSO_WM_UNIT_COLOR_SCHEME_SHAPE_ID" val="21"/>
  <p:tag name="KSO_WM_UNIT_COLOR_SCHEME_PARENT_PAGE" val="0_1"/>
</p:tagLst>
</file>

<file path=ppt/tags/tag164.xml><?xml version="1.0" encoding="utf-8"?>
<p:tagLst xmlns:a="http://schemas.openxmlformats.org/drawingml/2006/main" xmlns:r="http://schemas.openxmlformats.org/officeDocument/2006/relationships" xmlns:p="http://schemas.openxmlformats.org/presentationml/2006/main">
  <p:tag name="KSO_WM_UNIT_PRESET_TEXT" val="点击此处添加正文，文字是您思想的提炼，请言简意赅的阐述您的观点。&#10;根据需要您可以酌情增减文字，以便观者可以准确的理解您所传达的完整信息。&#10;您的正文已经字字珠玑，但信息却错综复杂，需要用更多的文字来表述；但请您尽可能提炼思想的精髓，否则容易造成观者的阅读压力，适得其反。&#10;您输入的文字到这里，就是最佳视觉效果，请务必注意"/>
  <p:tag name="KSO_WM_UNIT_TEXT_PART_ID" val="2-d"/>
  <p:tag name="KSO_WM_UNIT_TEXT_PART_SIZE" val="254.64*434.5"/>
  <p:tag name="KSO_WM_UNIT_VALUE" val="260"/>
  <p:tag name="KSO_WM_UNIT_HIGHLIGHT" val="0"/>
  <p:tag name="KSO_WM_UNIT_COMPATIBLE" val="0"/>
  <p:tag name="KSO_WM_UNIT_DIAGRAM_ISNUMVISUAL" val="0"/>
  <p:tag name="KSO_WM_UNIT_DIAGRAM_ISREFERUNIT" val="0"/>
  <p:tag name="KSO_WM_UNIT_TYPE" val="f"/>
  <p:tag name="KSO_WM_UNIT_INDEX" val="1"/>
  <p:tag name="KSO_WM_UNIT_ID" val="diagram20191377_1*f*1"/>
  <p:tag name="KSO_WM_TEMPLATE_CATEGORY" val="diagram"/>
  <p:tag name="KSO_WM_TEMPLATE_INDEX" val="20191377"/>
  <p:tag name="KSO_WM_UNIT_LAYERLEVEL" val="1"/>
  <p:tag name="KSO_WM_TAG_VERSION" val="1.0"/>
  <p:tag name="KSO_WM_BEAUTIFY_FLAG" val="#wm#"/>
  <p:tag name="KSO_WM_UNIT_ADJUSTLAYOUT_ID" val="4"/>
  <p:tag name="KSO_WM_UNIT_COLOR_SCHEME_SHAPE_ID" val="4"/>
  <p:tag name="KSO_WM_UNIT_COLOR_SCHEME_PARENT_PAGE" val="0_1"/>
  <p:tag name="KSO_WM_UNIT_TEXT_PART_ID_V2" val="d-2-1"/>
  <p:tag name="KSO_WM_DECORATE_SHAPE_ID" val="3"/>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0423"/>
  <p:tag name="KSO_WM_SLIDE_ID" val="diagram20200423_1"/>
  <p:tag name="KSO_WM_TEMPLATE_SUBCATEGORY" val="0"/>
  <p:tag name="KSO_WM_SLIDE_TYPE" val="text"/>
  <p:tag name="KSO_WM_SLIDE_SUBTYPE" val="picTxt"/>
  <p:tag name="KSO_WM_SLIDE_ITEM_CNT" val="4"/>
  <p:tag name="KSO_WM_SLIDE_INDEX" val="1"/>
  <p:tag name="KSO_WM_UNIT_SHOW_EDIT_AREA_INDICATION" val="1"/>
  <p:tag name="KSO_WM_SLIDE_LAYOUT_TYPE" val="verticalPic"/>
  <p:tag name="KSO_WM_SLIDE_SIZE" val="839.557*430.072"/>
  <p:tag name="KSO_WM_SLIDE_POSITION" val="58.655*54.717"/>
  <p:tag name="KSO_WM_DIAGRAM_GROUP_CODE" val="l1-1"/>
  <p:tag name="KSO_WM_SLIDE_DIAGTYPE" val="l"/>
  <p:tag name="KSO_WM_TAG_VERSION" val="1.0"/>
  <p:tag name="KSO_WM_SLIDE_LAYOUT" val="l"/>
  <p:tag name="KSO_WM_SLIDE_LAYOUT_CNT" val="1"/>
</p:tagLst>
</file>

<file path=ppt/tags/tag1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1377_1*i*1"/>
  <p:tag name="KSO_WM_TEMPLATE_CATEGORY" val="diagram"/>
  <p:tag name="KSO_WM_TEMPLATE_INDEX" val="20191377"/>
  <p:tag name="KSO_WM_UNIT_LAYERLEVEL" val="1"/>
  <p:tag name="KSO_WM_TAG_VERSION" val="1.0"/>
  <p:tag name="KSO_WM_BEAUTIFY_FLAG" val="#wm#"/>
  <p:tag name="KSO_WM_UNIT_ADJUSTLAYOUT_ID" val="21"/>
  <p:tag name="KSO_WM_UNIT_COLOR_SCHEME_SHAPE_ID" val="21"/>
  <p:tag name="KSO_WM_UNIT_COLOR_SCHEME_PARENT_PAGE" val="0_1"/>
</p:tagLst>
</file>

<file path=ppt/tags/tag1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191377_1*i*6"/>
  <p:tag name="KSO_WM_TEMPLATE_CATEGORY" val="diagram"/>
  <p:tag name="KSO_WM_TEMPLATE_INDEX" val="20191377"/>
  <p:tag name="KSO_WM_UNIT_LAYERLEVEL" val="1"/>
  <p:tag name="KSO_WM_TAG_VERSION" val="1.0"/>
  <p:tag name="KSO_WM_BEAUTIFY_FLAG" val="#wm#"/>
  <p:tag name="KSO_WM_UNIT_ADJUSTLAYOUT_ID" val="24"/>
  <p:tag name="KSO_WM_UNIT_COLOR_SCHEME_SHAPE_ID" val="24"/>
  <p:tag name="KSO_WM_UNIT_COLOR_SCHEME_PARENT_PAGE" val="0_1"/>
</p:tagLst>
</file>

<file path=ppt/tags/tag168.xml><?xml version="1.0" encoding="utf-8"?>
<p:tagLst xmlns:a="http://schemas.openxmlformats.org/drawingml/2006/main" xmlns:r="http://schemas.openxmlformats.org/officeDocument/2006/relationships" xmlns:p="http://schemas.openxmlformats.org/presentationml/2006/main">
  <p:tag name="KSO_WM_UNIT_PRESET_TEXT" val="点击输入正文"/>
  <p:tag name="KSO_WM_UNIT_NOCLEAR" val="0"/>
  <p:tag name="KSO_WM_UNIT_SHOW_EDIT_AREA_INDICATION" val="1"/>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00423_1*l_h_f*1_1_1"/>
  <p:tag name="KSO_WM_TEMPLATE_CATEGORY" val="diagram"/>
  <p:tag name="KSO_WM_TEMPLATE_INDEX" val="20200423"/>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169.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点击输入小标题"/>
  <p:tag name="KSO_WM_UNIT_NOCLEAR" val="0"/>
  <p:tag name="KSO_WM_UNIT_SHOW_EDIT_AREA_INDICATION" val="1"/>
  <p:tag name="KSO_WM_UNIT_VALUE" val="9"/>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00423_1*l_h_a*1_1_1"/>
  <p:tag name="KSO_WM_TEMPLATE_CATEGORY" val="diagram"/>
  <p:tag name="KSO_WM_TEMPLATE_INDEX" val="20200423"/>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0328"/>
  <p:tag name="KSO_WM_SLIDE_ID" val="diagram20200328_1"/>
  <p:tag name="KSO_WM_TEMPLATE_SUBCATEGORY" val="0"/>
  <p:tag name="KSO_WM_SLIDE_TYPE" val="text"/>
  <p:tag name="KSO_WM_SLIDE_SUBTYPE" val="picTxt"/>
  <p:tag name="KSO_WM_SLIDE_ITEM_CNT" val="0"/>
  <p:tag name="KSO_WM_SLIDE_INDEX" val="1"/>
  <p:tag name="KSO_WM_SLIDE_SIZE" val="834*442"/>
  <p:tag name="KSO_WM_SLIDE_POSITION" val="47*48"/>
  <p:tag name="KSO_WM_TAG_VERSION" val="1.0"/>
  <p:tag name="KSO_WM_SLIDE_LAYOUT" val="a_d"/>
  <p:tag name="KSO_WM_SLIDE_LAYOUT_CNT" val="1_1"/>
  <p:tag name="KSO_WM_UNIT_SHOW_EDIT_AREA_INDICATION" val="1"/>
</p:tagLst>
</file>

<file path=ppt/tags/tag1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1377_1*i*1"/>
  <p:tag name="KSO_WM_TEMPLATE_CATEGORY" val="diagram"/>
  <p:tag name="KSO_WM_TEMPLATE_INDEX" val="20191377"/>
  <p:tag name="KSO_WM_UNIT_LAYERLEVEL" val="1"/>
  <p:tag name="KSO_WM_TAG_VERSION" val="1.0"/>
  <p:tag name="KSO_WM_BEAUTIFY_FLAG" val="#wm#"/>
  <p:tag name="KSO_WM_UNIT_ADJUSTLAYOUT_ID" val="21"/>
  <p:tag name="KSO_WM_UNIT_COLOR_SCHEME_SHAPE_ID" val="21"/>
  <p:tag name="KSO_WM_UNIT_COLOR_SCHEME_PARENT_PAGE" val="0_1"/>
</p:tagLst>
</file>

<file path=ppt/tags/tag1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191377_1*i*6"/>
  <p:tag name="KSO_WM_TEMPLATE_CATEGORY" val="diagram"/>
  <p:tag name="KSO_WM_TEMPLATE_INDEX" val="20191377"/>
  <p:tag name="KSO_WM_UNIT_LAYERLEVEL" val="1"/>
  <p:tag name="KSO_WM_TAG_VERSION" val="1.0"/>
  <p:tag name="KSO_WM_BEAUTIFY_FLAG" val="#wm#"/>
  <p:tag name="KSO_WM_UNIT_ADJUSTLAYOUT_ID" val="24"/>
  <p:tag name="KSO_WM_UNIT_COLOR_SCHEME_SHAPE_ID" val="24"/>
  <p:tag name="KSO_WM_UNIT_COLOR_SCHEME_PARENT_PAGE" val="0_1"/>
</p:tagLst>
</file>

<file path=ppt/tags/tag173.xml><?xml version="1.0" encoding="utf-8"?>
<p:tagLst xmlns:a="http://schemas.openxmlformats.org/drawingml/2006/main" xmlns:r="http://schemas.openxmlformats.org/officeDocument/2006/relationships" xmlns:p="http://schemas.openxmlformats.org/presentationml/2006/main">
  <p:tag name="KSO_WM_UNIT_VALUE" val="1559*1575"/>
  <p:tag name="KSO_WM_UNIT_HIGHLIGHT" val="0"/>
  <p:tag name="KSO_WM_UNIT_COMPATIBLE" val="0"/>
  <p:tag name="KSO_WM_UNIT_DIAGRAM_ISNUMVISUAL" val="0"/>
  <p:tag name="KSO_WM_UNIT_DIAGRAM_ISREFERUNIT" val="0"/>
  <p:tag name="KSO_WM_UNIT_TYPE" val="d"/>
  <p:tag name="KSO_WM_UNIT_INDEX" val="1"/>
  <p:tag name="KSO_WM_UNIT_ID" val="diagram20200328_1*d*1"/>
  <p:tag name="KSO_WM_TEMPLATE_CATEGORY" val="diagram"/>
  <p:tag name="KSO_WM_TEMPLATE_INDEX" val="20200328"/>
  <p:tag name="KSO_WM_UNIT_LAYERLEVEL" val="1"/>
  <p:tag name="KSO_WM_TAG_VERSION" val="1.0"/>
  <p:tag name="KSO_WM_BEAUTIFY_FLAG" val="#wm#"/>
</p:tagLst>
</file>

<file path=ppt/tags/tag1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1377_1*i*1"/>
  <p:tag name="KSO_WM_TEMPLATE_CATEGORY" val="diagram"/>
  <p:tag name="KSO_WM_TEMPLATE_INDEX" val="20191377"/>
  <p:tag name="KSO_WM_UNIT_LAYERLEVEL" val="1"/>
  <p:tag name="KSO_WM_TAG_VERSION" val="1.0"/>
  <p:tag name="KSO_WM_BEAUTIFY_FLAG" val="#wm#"/>
  <p:tag name="KSO_WM_UNIT_ADJUSTLAYOUT_ID" val="21"/>
  <p:tag name="KSO_WM_UNIT_COLOR_SCHEME_SHAPE_ID" val="21"/>
  <p:tag name="KSO_WM_UNIT_COLOR_SCHEME_PARENT_PAGE" val="0_1"/>
</p:tagLst>
</file>

<file path=ppt/tags/tag1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191377_1*i*6"/>
  <p:tag name="KSO_WM_TEMPLATE_CATEGORY" val="diagram"/>
  <p:tag name="KSO_WM_TEMPLATE_INDEX" val="20191377"/>
  <p:tag name="KSO_WM_UNIT_LAYERLEVEL" val="1"/>
  <p:tag name="KSO_WM_TAG_VERSION" val="1.0"/>
  <p:tag name="KSO_WM_BEAUTIFY_FLAG" val="#wm#"/>
  <p:tag name="KSO_WM_UNIT_ADJUSTLAYOUT_ID" val="24"/>
  <p:tag name="KSO_WM_UNIT_COLOR_SCHEME_SHAPE_ID" val="24"/>
  <p:tag name="KSO_WM_UNIT_COLOR_SCHEME_PARENT_PAGE" val="0_1"/>
</p:tagLst>
</file>

<file path=ppt/tags/tag1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1377_1*i*1"/>
  <p:tag name="KSO_WM_TEMPLATE_CATEGORY" val="diagram"/>
  <p:tag name="KSO_WM_TEMPLATE_INDEX" val="20191377"/>
  <p:tag name="KSO_WM_UNIT_LAYERLEVEL" val="1"/>
  <p:tag name="KSO_WM_TAG_VERSION" val="1.0"/>
  <p:tag name="KSO_WM_BEAUTIFY_FLAG" val="#wm#"/>
  <p:tag name="KSO_WM_UNIT_ADJUSTLAYOUT_ID" val="21"/>
  <p:tag name="KSO_WM_UNIT_COLOR_SCHEME_SHAPE_ID" val="21"/>
  <p:tag name="KSO_WM_UNIT_COLOR_SCHEME_PARENT_PAGE" val="0_1"/>
</p:tagLst>
</file>

<file path=ppt/tags/tag1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191377_1*i*6"/>
  <p:tag name="KSO_WM_TEMPLATE_CATEGORY" val="diagram"/>
  <p:tag name="KSO_WM_TEMPLATE_INDEX" val="20191377"/>
  <p:tag name="KSO_WM_UNIT_LAYERLEVEL" val="1"/>
  <p:tag name="KSO_WM_TAG_VERSION" val="1.0"/>
  <p:tag name="KSO_WM_BEAUTIFY_FLAG" val="#wm#"/>
  <p:tag name="KSO_WM_UNIT_ADJUSTLAYOUT_ID" val="24"/>
  <p:tag name="KSO_WM_UNIT_COLOR_SCHEME_SHAPE_ID" val="24"/>
  <p:tag name="KSO_WM_UNIT_COLOR_SCHEME_PARENT_PAGE" val="0_1"/>
</p:tagLst>
</file>

<file path=ppt/tags/tag178.xml><?xml version="1.0" encoding="utf-8"?>
<p:tagLst xmlns:a="http://schemas.openxmlformats.org/drawingml/2006/main" xmlns:r="http://schemas.openxmlformats.org/officeDocument/2006/relationships" xmlns:p="http://schemas.openxmlformats.org/presentationml/2006/main">
  <p:tag name="KSO_WM_SLIDE_COVER_HASPICTURE" val="2"/>
  <p:tag name="KSO_WM_SLIDE_ID" val="custom20200241_7"/>
  <p:tag name="KSO_WM_TEMPLATE_SUBCATEGORY" val="0"/>
  <p:tag name="KSO_WM_SLIDE_TYPE" val="sectionTitle"/>
  <p:tag name="KSO_WM_SLIDE_SUBTYPE" val="pureTxt"/>
  <p:tag name="KSO_WM_SLIDE_ITEM_CNT" val="0"/>
  <p:tag name="KSO_WM_SLIDE_INDEX" val="7"/>
  <p:tag name="KSO_WM_TAG_VERSION" val="1.0"/>
  <p:tag name="KSO_WM_BEAUTIFY_FLAG" val="#wm#"/>
  <p:tag name="KSO_WM_TEMPLATE_CATEGORY" val="custom"/>
  <p:tag name="KSO_WM_TEMPLATE_INDEX" val="20200241"/>
  <p:tag name="KSO_WM_SLIDE_LAYOUT" val="a_b_e"/>
  <p:tag name="KSO_WM_SLIDE_LAYOUT_CNT" val="1_1_1"/>
</p:tagLst>
</file>

<file path=ppt/tags/tag179.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custom20200241_7*a*1"/>
  <p:tag name="KSO_WM_TEMPLATE_CATEGORY" val="custom"/>
  <p:tag name="KSO_WM_TEMPLATE_INDEX" val="20200241"/>
  <p:tag name="KSO_WM_UNIT_LAYERLEVEL" val="1"/>
  <p:tag name="KSO_WM_TAG_VERSION" val="1.0"/>
  <p:tag name="KSO_WM_BEAUTIFY_FLAG" val="#wm#"/>
  <p:tag name="KSO_WM_UNIT_PRESET_TEXT" val="点击添加小标题"/>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0.xml><?xml version="1.0" encoding="utf-8"?>
<p:tagLst xmlns:a="http://schemas.openxmlformats.org/drawingml/2006/main" xmlns:r="http://schemas.openxmlformats.org/officeDocument/2006/relationships" xmlns:p="http://schemas.openxmlformats.org/presentationml/2006/main">
  <p:tag name="KSO_WM_UNIT_NOCLEAR" val="0"/>
  <p:tag name="KSO_WM_UNIT_VALUE" val="1"/>
  <p:tag name="KSO_WM_UNIT_HIGHLIGHT" val="0"/>
  <p:tag name="KSO_WM_UNIT_COMPATIBLE" val="0"/>
  <p:tag name="KSO_WM_UNIT_DIAGRAM_ISNUMVISUAL" val="0"/>
  <p:tag name="KSO_WM_UNIT_DIAGRAM_ISREFERUNIT" val="0"/>
  <p:tag name="KSO_WM_UNIT_TYPE" val="e"/>
  <p:tag name="KSO_WM_UNIT_INDEX" val="1"/>
  <p:tag name="KSO_WM_UNIT_ID" val="custom20200241_7*e*1"/>
  <p:tag name="KSO_WM_TEMPLATE_CATEGORY" val="custom"/>
  <p:tag name="KSO_WM_TEMPLATE_INDEX" val="20200241"/>
  <p:tag name="KSO_WM_UNIT_LAYERLEVEL" val="1"/>
  <p:tag name="KSO_WM_TAG_VERSION" val="1.0"/>
  <p:tag name="KSO_WM_BEAUTIFY_FLAG" val="#wm#"/>
  <p:tag name="KSO_WM_UNIT_PRESET_TEXT" val="1"/>
</p:tagLst>
</file>

<file path=ppt/tags/tag181.xml><?xml version="1.0" encoding="utf-8"?>
<p:tagLst xmlns:a="http://schemas.openxmlformats.org/drawingml/2006/main" xmlns:r="http://schemas.openxmlformats.org/officeDocument/2006/relationships" xmlns:p="http://schemas.openxmlformats.org/presentationml/2006/main">
  <p:tag name="KSO_WM_SLIDE_COVER_HASPICTURE" val="2"/>
  <p:tag name="KSO_WM_SLIDE_ID" val="custom20200241_7"/>
  <p:tag name="KSO_WM_TEMPLATE_SUBCATEGORY" val="0"/>
  <p:tag name="KSO_WM_SLIDE_TYPE" val="sectionTitle"/>
  <p:tag name="KSO_WM_SLIDE_SUBTYPE" val="pureTxt"/>
  <p:tag name="KSO_WM_SLIDE_ITEM_CNT" val="0"/>
  <p:tag name="KSO_WM_SLIDE_INDEX" val="7"/>
  <p:tag name="KSO_WM_TAG_VERSION" val="1.0"/>
  <p:tag name="KSO_WM_BEAUTIFY_FLAG" val="#wm#"/>
  <p:tag name="KSO_WM_TEMPLATE_CATEGORY" val="custom"/>
  <p:tag name="KSO_WM_TEMPLATE_INDEX" val="20200241"/>
  <p:tag name="KSO_WM_SLIDE_LAYOUT" val="a_b_e"/>
  <p:tag name="KSO_WM_SLIDE_LAYOUT_CNT" val="1_1_1"/>
</p:tagLst>
</file>

<file path=ppt/tags/tag182.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custom20200241_7*a*1"/>
  <p:tag name="KSO_WM_TEMPLATE_CATEGORY" val="custom"/>
  <p:tag name="KSO_WM_TEMPLATE_INDEX" val="20200241"/>
  <p:tag name="KSO_WM_UNIT_LAYERLEVEL" val="1"/>
  <p:tag name="KSO_WM_TAG_VERSION" val="1.0"/>
  <p:tag name="KSO_WM_BEAUTIFY_FLAG" val="#wm#"/>
  <p:tag name="KSO_WM_UNIT_PRESET_TEXT" val="点击添加小标题"/>
</p:tagLst>
</file>

<file path=ppt/tags/tag183.xml><?xml version="1.0" encoding="utf-8"?>
<p:tagLst xmlns:a="http://schemas.openxmlformats.org/drawingml/2006/main" xmlns:r="http://schemas.openxmlformats.org/officeDocument/2006/relationships" xmlns:p="http://schemas.openxmlformats.org/presentationml/2006/main">
  <p:tag name="KSO_WM_UNIT_NOCLEAR" val="0"/>
  <p:tag name="KSO_WM_UNIT_VALUE" val="1"/>
  <p:tag name="KSO_WM_UNIT_HIGHLIGHT" val="0"/>
  <p:tag name="KSO_WM_UNIT_COMPATIBLE" val="0"/>
  <p:tag name="KSO_WM_UNIT_DIAGRAM_ISNUMVISUAL" val="0"/>
  <p:tag name="KSO_WM_UNIT_DIAGRAM_ISREFERUNIT" val="0"/>
  <p:tag name="KSO_WM_UNIT_TYPE" val="e"/>
  <p:tag name="KSO_WM_UNIT_INDEX" val="1"/>
  <p:tag name="KSO_WM_UNIT_ID" val="custom20200241_7*e*1"/>
  <p:tag name="KSO_WM_TEMPLATE_CATEGORY" val="custom"/>
  <p:tag name="KSO_WM_TEMPLATE_INDEX" val="20200241"/>
  <p:tag name="KSO_WM_UNIT_LAYERLEVEL" val="1"/>
  <p:tag name="KSO_WM_TAG_VERSION" val="1.0"/>
  <p:tag name="KSO_WM_BEAUTIFY_FLAG" val="#wm#"/>
  <p:tag name="KSO_WM_UNIT_PRESET_TEXT" val="1"/>
</p:tagLst>
</file>

<file path=ppt/tags/tag184.xml><?xml version="1.0" encoding="utf-8"?>
<p:tagLst xmlns:a="http://schemas.openxmlformats.org/drawingml/2006/main" xmlns:r="http://schemas.openxmlformats.org/officeDocument/2006/relationships" xmlns:p="http://schemas.openxmlformats.org/presentationml/2006/main">
  <p:tag name="KSO_WM_SLIDE_ID" val="diagram20200331_1"/>
  <p:tag name="KSO_WM_TEMPLATE_SUBCATEGORY" val="0"/>
  <p:tag name="KSO_WM_SLIDE_TYPE" val="text"/>
  <p:tag name="KSO_WM_SLIDE_SUBTYPE" val="picTxt"/>
  <p:tag name="KSO_WM_SLIDE_ITEM_CNT" val="4"/>
  <p:tag name="KSO_WM_SLIDE_INDEX" val="1"/>
  <p:tag name="KSO_WM_SLIDE_SIZE" val="960*540"/>
  <p:tag name="KSO_WM_SLIDE_POSITION" val="0*-7.87402e-05"/>
  <p:tag name="KSO_WM_TAG_VERSION" val="1.0"/>
  <p:tag name="KSO_WM_BEAUTIFY_FLAG" val="#wm#"/>
  <p:tag name="KSO_WM_TEMPLATE_CATEGORY" val="diagram"/>
  <p:tag name="KSO_WM_TEMPLATE_INDEX" val="20200331"/>
  <p:tag name="KSO_WM_SLIDE_LAYOUT" val="l"/>
  <p:tag name="KSO_WM_SLIDE_LAYOUT_CNT" val="1"/>
  <p:tag name="KSO_WM_UNIT_SHOW_EDIT_AREA_INDICATION" val="1"/>
  <p:tag name="KSO_WM_DIAGRAM_GROUP_CODE" val="l1-1"/>
  <p:tag name="KSO_WM_SLIDE_DIAGTYPE" val="l"/>
</p:tagLst>
</file>

<file path=ppt/tags/tag185.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点击输入小标题"/>
  <p:tag name="KSO_WM_UNIT_NOCLEAR" val="0"/>
  <p:tag name="KSO_WM_UNIT_VALUE" val="9"/>
  <p:tag name="KSO_WM_UNIT_HIGHLIGHT" val="0"/>
  <p:tag name="KSO_WM_UNIT_COMPATIBLE" val="0"/>
  <p:tag name="KSO_WM_UNIT_DIAGRAM_ISNUMVISUAL" val="0"/>
  <p:tag name="KSO_WM_UNIT_DIAGRAM_ISREFERUNIT" val="0"/>
  <p:tag name="KSO_WM_UNIT_TYPE" val="l_h_a"/>
  <p:tag name="KSO_WM_UNIT_INDEX" val="1_1_1"/>
  <p:tag name="KSO_WM_UNIT_ID" val="diagram20200331_1*l_h_a*1_1_1"/>
  <p:tag name="KSO_WM_TEMPLATE_CATEGORY" val="diagram"/>
  <p:tag name="KSO_WM_TEMPLATE_INDEX" val="20200331"/>
  <p:tag name="KSO_WM_UNIT_LAYERLEVEL" val="1_1_1"/>
  <p:tag name="KSO_WM_TAG_VERSION" val="1.0"/>
  <p:tag name="KSO_WM_BEAUTIFY_FLAG" val="#wm#"/>
  <p:tag name="KSO_WM_UNIT_SHOW_EDIT_AREA_INDICATION" val="1"/>
  <p:tag name="KSO_WM_DIAGRAM_GROUP_CODE" val="l1-1"/>
  <p:tag name="KSO_WM_UNIT_TEXT_FILL_FORE_SCHEMECOLOR_INDEX" val="13"/>
  <p:tag name="KSO_WM_UNIT_TEXT_FILL_TYPE" val="1"/>
  <p:tag name="KSO_WM_UNIT_USESOURCEFORMAT_APPLY" val="1"/>
</p:tagLst>
</file>

<file path=ppt/tags/tag186.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点击输入小标题"/>
  <p:tag name="KSO_WM_UNIT_NOCLEAR" val="0"/>
  <p:tag name="KSO_WM_UNIT_VALUE" val="9"/>
  <p:tag name="KSO_WM_UNIT_HIGHLIGHT" val="0"/>
  <p:tag name="KSO_WM_UNIT_COMPATIBLE" val="0"/>
  <p:tag name="KSO_WM_UNIT_DIAGRAM_ISNUMVISUAL" val="0"/>
  <p:tag name="KSO_WM_UNIT_DIAGRAM_ISREFERUNIT" val="0"/>
  <p:tag name="KSO_WM_UNIT_TYPE" val="l_h_a"/>
  <p:tag name="KSO_WM_UNIT_INDEX" val="1_2_1"/>
  <p:tag name="KSO_WM_UNIT_ID" val="diagram20200331_1*l_h_a*1_2_1"/>
  <p:tag name="KSO_WM_TEMPLATE_CATEGORY" val="diagram"/>
  <p:tag name="KSO_WM_TEMPLATE_INDEX" val="20200331"/>
  <p:tag name="KSO_WM_UNIT_LAYERLEVEL" val="1_1_1"/>
  <p:tag name="KSO_WM_TAG_VERSION" val="1.0"/>
  <p:tag name="KSO_WM_BEAUTIFY_FLAG" val="#wm#"/>
  <p:tag name="KSO_WM_UNIT_SHOW_EDIT_AREA_INDICATION" val="1"/>
  <p:tag name="KSO_WM_DIAGRAM_GROUP_CODE" val="l1-1"/>
  <p:tag name="KSO_WM_UNIT_TEXT_FILL_FORE_SCHEMECOLOR_INDEX" val="13"/>
  <p:tag name="KSO_WM_UNIT_TEXT_FILL_TYPE" val="1"/>
  <p:tag name="KSO_WM_UNIT_USESOURCEFORMAT_APPLY" val="1"/>
</p:tagLst>
</file>

<file path=ppt/tags/tag187.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点击输入小标题"/>
  <p:tag name="KSO_WM_UNIT_NOCLEAR" val="0"/>
  <p:tag name="KSO_WM_UNIT_VALUE" val="9"/>
  <p:tag name="KSO_WM_UNIT_HIGHLIGHT" val="0"/>
  <p:tag name="KSO_WM_UNIT_COMPATIBLE" val="0"/>
  <p:tag name="KSO_WM_UNIT_DIAGRAM_ISNUMVISUAL" val="0"/>
  <p:tag name="KSO_WM_UNIT_DIAGRAM_ISREFERUNIT" val="0"/>
  <p:tag name="KSO_WM_UNIT_TYPE" val="l_h_a"/>
  <p:tag name="KSO_WM_UNIT_INDEX" val="1_3_1"/>
  <p:tag name="KSO_WM_UNIT_ID" val="diagram20200331_1*l_h_a*1_3_1"/>
  <p:tag name="KSO_WM_TEMPLATE_CATEGORY" val="diagram"/>
  <p:tag name="KSO_WM_TEMPLATE_INDEX" val="20200331"/>
  <p:tag name="KSO_WM_UNIT_LAYERLEVEL" val="1_1_1"/>
  <p:tag name="KSO_WM_TAG_VERSION" val="1.0"/>
  <p:tag name="KSO_WM_BEAUTIFY_FLAG" val="#wm#"/>
  <p:tag name="KSO_WM_UNIT_SHOW_EDIT_AREA_INDICATION" val="1"/>
  <p:tag name="KSO_WM_DIAGRAM_GROUP_CODE" val="l1-1"/>
  <p:tag name="KSO_WM_UNIT_TEXT_FILL_FORE_SCHEMECOLOR_INDEX" val="13"/>
  <p:tag name="KSO_WM_UNIT_TEXT_FILL_TYPE" val="1"/>
  <p:tag name="KSO_WM_UNIT_USESOURCEFORMAT_APPLY" val="1"/>
</p:tagLst>
</file>

<file path=ppt/tags/tag188.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点击输入小标题"/>
  <p:tag name="KSO_WM_UNIT_NOCLEAR" val="0"/>
  <p:tag name="KSO_WM_UNIT_VALUE" val="9"/>
  <p:tag name="KSO_WM_UNIT_HIGHLIGHT" val="0"/>
  <p:tag name="KSO_WM_UNIT_COMPATIBLE" val="0"/>
  <p:tag name="KSO_WM_UNIT_DIAGRAM_ISNUMVISUAL" val="0"/>
  <p:tag name="KSO_WM_UNIT_DIAGRAM_ISREFERUNIT" val="0"/>
  <p:tag name="KSO_WM_UNIT_TYPE" val="l_h_a"/>
  <p:tag name="KSO_WM_UNIT_INDEX" val="1_4_1"/>
  <p:tag name="KSO_WM_UNIT_ID" val="diagram20200331_1*l_h_a*1_4_1"/>
  <p:tag name="KSO_WM_TEMPLATE_CATEGORY" val="diagram"/>
  <p:tag name="KSO_WM_TEMPLATE_INDEX" val="20200331"/>
  <p:tag name="KSO_WM_UNIT_LAYERLEVEL" val="1_1_1"/>
  <p:tag name="KSO_WM_TAG_VERSION" val="1.0"/>
  <p:tag name="KSO_WM_BEAUTIFY_FLAG" val="#wm#"/>
  <p:tag name="KSO_WM_UNIT_SHOW_EDIT_AREA_INDICATION" val="1"/>
  <p:tag name="KSO_WM_DIAGRAM_GROUP_CODE" val="l1-1"/>
  <p:tag name="KSO_WM_UNIT_TEXT_FILL_FORE_SCHEMECOLOR_INDEX" val="13"/>
  <p:tag name="KSO_WM_UNIT_TEXT_FILL_TYPE" val="1"/>
  <p:tag name="KSO_WM_UNIT_USESOURCEFORMAT_APPLY" val="1"/>
</p:tagLst>
</file>

<file path=ppt/tags/tag189.xml><?xml version="1.0" encoding="utf-8"?>
<p:tagLst xmlns:a="http://schemas.openxmlformats.org/drawingml/2006/main" xmlns:r="http://schemas.openxmlformats.org/officeDocument/2006/relationships" xmlns:p="http://schemas.openxmlformats.org/presentationml/2006/main">
  <p:tag name="KSO_WM_SLIDE_ID" val="diagram20200331_1"/>
  <p:tag name="KSO_WM_TEMPLATE_SUBCATEGORY" val="0"/>
  <p:tag name="KSO_WM_SLIDE_TYPE" val="text"/>
  <p:tag name="KSO_WM_SLIDE_SUBTYPE" val="picTxt"/>
  <p:tag name="KSO_WM_SLIDE_ITEM_CNT" val="4"/>
  <p:tag name="KSO_WM_SLIDE_INDEX" val="1"/>
  <p:tag name="KSO_WM_SLIDE_SIZE" val="960*540"/>
  <p:tag name="KSO_WM_SLIDE_POSITION" val="0*-7.87402e-05"/>
  <p:tag name="KSO_WM_TAG_VERSION" val="1.0"/>
  <p:tag name="KSO_WM_BEAUTIFY_FLAG" val="#wm#"/>
  <p:tag name="KSO_WM_TEMPLATE_CATEGORY" val="diagram"/>
  <p:tag name="KSO_WM_TEMPLATE_INDEX" val="20200331"/>
  <p:tag name="KSO_WM_SLIDE_LAYOUT" val="l"/>
  <p:tag name="KSO_WM_SLIDE_LAYOUT_CNT" val="1"/>
  <p:tag name="KSO_WM_UNIT_SHOW_EDIT_AREA_INDICATION" val="1"/>
  <p:tag name="KSO_WM_DIAGRAM_GROUP_CODE" val="l1-1"/>
  <p:tag name="KSO_WM_SLIDE_DIAGTYPE" val="l"/>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0.xml><?xml version="1.0" encoding="utf-8"?>
<p:tagLst xmlns:a="http://schemas.openxmlformats.org/drawingml/2006/main" xmlns:r="http://schemas.openxmlformats.org/officeDocument/2006/relationships" xmlns:p="http://schemas.openxmlformats.org/presentationml/2006/main">
  <p:tag name="KSO_WM_SLIDE_ID" val="diagram20200331_1"/>
  <p:tag name="KSO_WM_TEMPLATE_SUBCATEGORY" val="0"/>
  <p:tag name="KSO_WM_SLIDE_TYPE" val="text"/>
  <p:tag name="KSO_WM_SLIDE_SUBTYPE" val="picTxt"/>
  <p:tag name="KSO_WM_SLIDE_ITEM_CNT" val="4"/>
  <p:tag name="KSO_WM_SLIDE_INDEX" val="1"/>
  <p:tag name="KSO_WM_SLIDE_SIZE" val="960*540"/>
  <p:tag name="KSO_WM_SLIDE_POSITION" val="0*-7.87402e-05"/>
  <p:tag name="KSO_WM_TAG_VERSION" val="1.0"/>
  <p:tag name="KSO_WM_BEAUTIFY_FLAG" val="#wm#"/>
  <p:tag name="KSO_WM_TEMPLATE_CATEGORY" val="diagram"/>
  <p:tag name="KSO_WM_TEMPLATE_INDEX" val="20200331"/>
  <p:tag name="KSO_WM_SLIDE_LAYOUT" val="l"/>
  <p:tag name="KSO_WM_SLIDE_LAYOUT_CNT" val="1"/>
  <p:tag name="KSO_WM_UNIT_SHOW_EDIT_AREA_INDICATION" val="1"/>
  <p:tag name="KSO_WM_DIAGRAM_GROUP_CODE" val="l1-1"/>
  <p:tag name="KSO_WM_SLIDE_DIAGTYPE" val="l"/>
</p:tagLst>
</file>

<file path=ppt/tags/tag191.xml><?xml version="1.0" encoding="utf-8"?>
<p:tagLst xmlns:a="http://schemas.openxmlformats.org/drawingml/2006/main" xmlns:r="http://schemas.openxmlformats.org/officeDocument/2006/relationships" xmlns:p="http://schemas.openxmlformats.org/presentationml/2006/main">
  <p:tag name="KSO_WM_SLIDE_COVER_HASPICTURE" val="2"/>
  <p:tag name="KSO_WM_SLIDE_ID" val="custom20200241_7"/>
  <p:tag name="KSO_WM_TEMPLATE_SUBCATEGORY" val="0"/>
  <p:tag name="KSO_WM_SLIDE_TYPE" val="sectionTitle"/>
  <p:tag name="KSO_WM_SLIDE_SUBTYPE" val="pureTxt"/>
  <p:tag name="KSO_WM_SLIDE_ITEM_CNT" val="0"/>
  <p:tag name="KSO_WM_SLIDE_INDEX" val="7"/>
  <p:tag name="KSO_WM_TAG_VERSION" val="1.0"/>
  <p:tag name="KSO_WM_BEAUTIFY_FLAG" val="#wm#"/>
  <p:tag name="KSO_WM_TEMPLATE_CATEGORY" val="custom"/>
  <p:tag name="KSO_WM_TEMPLATE_INDEX" val="20200241"/>
  <p:tag name="KSO_WM_SLIDE_LAYOUT" val="a_b_e"/>
  <p:tag name="KSO_WM_SLIDE_LAYOUT_CNT" val="1_1_1"/>
</p:tagLst>
</file>

<file path=ppt/tags/tag192.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custom20200241_7*a*1"/>
  <p:tag name="KSO_WM_TEMPLATE_CATEGORY" val="custom"/>
  <p:tag name="KSO_WM_TEMPLATE_INDEX" val="20200241"/>
  <p:tag name="KSO_WM_UNIT_LAYERLEVEL" val="1"/>
  <p:tag name="KSO_WM_TAG_VERSION" val="1.0"/>
  <p:tag name="KSO_WM_BEAUTIFY_FLAG" val="#wm#"/>
  <p:tag name="KSO_WM_UNIT_PRESET_TEXT" val="点击添加小标题"/>
</p:tagLst>
</file>

<file path=ppt/tags/tag193.xml><?xml version="1.0" encoding="utf-8"?>
<p:tagLst xmlns:a="http://schemas.openxmlformats.org/drawingml/2006/main" xmlns:r="http://schemas.openxmlformats.org/officeDocument/2006/relationships" xmlns:p="http://schemas.openxmlformats.org/presentationml/2006/main">
  <p:tag name="KSO_WM_UNIT_NOCLEAR" val="0"/>
  <p:tag name="KSO_WM_UNIT_VALUE" val="1"/>
  <p:tag name="KSO_WM_UNIT_HIGHLIGHT" val="0"/>
  <p:tag name="KSO_WM_UNIT_COMPATIBLE" val="0"/>
  <p:tag name="KSO_WM_UNIT_DIAGRAM_ISNUMVISUAL" val="0"/>
  <p:tag name="KSO_WM_UNIT_DIAGRAM_ISREFERUNIT" val="0"/>
  <p:tag name="KSO_WM_UNIT_TYPE" val="e"/>
  <p:tag name="KSO_WM_UNIT_INDEX" val="1"/>
  <p:tag name="KSO_WM_UNIT_ID" val="custom20200241_7*e*1"/>
  <p:tag name="KSO_WM_TEMPLATE_CATEGORY" val="custom"/>
  <p:tag name="KSO_WM_TEMPLATE_INDEX" val="20200241"/>
  <p:tag name="KSO_WM_UNIT_LAYERLEVEL" val="1"/>
  <p:tag name="KSO_WM_TAG_VERSION" val="1.0"/>
  <p:tag name="KSO_WM_BEAUTIFY_FLAG" val="#wm#"/>
  <p:tag name="KSO_WM_UNIT_PRESET_TEXT" val="1"/>
</p:tagLst>
</file>

<file path=ppt/tags/tag194.xml><?xml version="1.0" encoding="utf-8"?>
<p:tagLst xmlns:a="http://schemas.openxmlformats.org/drawingml/2006/main" xmlns:r="http://schemas.openxmlformats.org/officeDocument/2006/relationships" xmlns:p="http://schemas.openxmlformats.org/presentationml/2006/main">
  <p:tag name="KSO_WM_SLIDE_ID" val="diagram20200331_1"/>
  <p:tag name="KSO_WM_TEMPLATE_SUBCATEGORY" val="0"/>
  <p:tag name="KSO_WM_SLIDE_TYPE" val="text"/>
  <p:tag name="KSO_WM_SLIDE_SUBTYPE" val="picTxt"/>
  <p:tag name="KSO_WM_SLIDE_ITEM_CNT" val="4"/>
  <p:tag name="KSO_WM_SLIDE_INDEX" val="1"/>
  <p:tag name="KSO_WM_SLIDE_SIZE" val="960*540"/>
  <p:tag name="KSO_WM_SLIDE_POSITION" val="0*-7.87402e-05"/>
  <p:tag name="KSO_WM_TAG_VERSION" val="1.0"/>
  <p:tag name="KSO_WM_BEAUTIFY_FLAG" val="#wm#"/>
  <p:tag name="KSO_WM_TEMPLATE_CATEGORY" val="diagram"/>
  <p:tag name="KSO_WM_TEMPLATE_INDEX" val="20200331"/>
  <p:tag name="KSO_WM_SLIDE_LAYOUT" val="l"/>
  <p:tag name="KSO_WM_SLIDE_LAYOUT_CNT" val="1"/>
  <p:tag name="KSO_WM_UNIT_SHOW_EDIT_AREA_INDICATION" val="1"/>
  <p:tag name="KSO_WM_DIAGRAM_GROUP_CODE" val="l1-1"/>
  <p:tag name="KSO_WM_SLIDE_DIAGTYPE" val="l"/>
</p:tagLst>
</file>

<file path=ppt/tags/tag195.xml><?xml version="1.0" encoding="utf-8"?>
<p:tagLst xmlns:a="http://schemas.openxmlformats.org/drawingml/2006/main" xmlns:r="http://schemas.openxmlformats.org/officeDocument/2006/relationships" xmlns:p="http://schemas.openxmlformats.org/presentationml/2006/main">
  <p:tag name="KSO_WM_SLIDE_ID" val="diagram20200331_1"/>
  <p:tag name="KSO_WM_TEMPLATE_SUBCATEGORY" val="0"/>
  <p:tag name="KSO_WM_SLIDE_TYPE" val="text"/>
  <p:tag name="KSO_WM_SLIDE_SUBTYPE" val="picTxt"/>
  <p:tag name="KSO_WM_SLIDE_ITEM_CNT" val="4"/>
  <p:tag name="KSO_WM_SLIDE_INDEX" val="1"/>
  <p:tag name="KSO_WM_SLIDE_SIZE" val="960*540"/>
  <p:tag name="KSO_WM_SLIDE_POSITION" val="0*-7.87402e-05"/>
  <p:tag name="KSO_WM_TAG_VERSION" val="1.0"/>
  <p:tag name="KSO_WM_BEAUTIFY_FLAG" val="#wm#"/>
  <p:tag name="KSO_WM_TEMPLATE_CATEGORY" val="diagram"/>
  <p:tag name="KSO_WM_TEMPLATE_INDEX" val="20200331"/>
  <p:tag name="KSO_WM_SLIDE_LAYOUT" val="l"/>
  <p:tag name="KSO_WM_SLIDE_LAYOUT_CNT" val="1"/>
  <p:tag name="KSO_WM_UNIT_SHOW_EDIT_AREA_INDICATION" val="1"/>
  <p:tag name="KSO_WM_DIAGRAM_GROUP_CODE" val="l1-1"/>
  <p:tag name="KSO_WM_SLIDE_DIAGTYPE" val="l"/>
</p:tagLst>
</file>

<file path=ppt/tags/tag196.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点击输入小标题"/>
  <p:tag name="KSO_WM_UNIT_NOCLEAR" val="0"/>
  <p:tag name="KSO_WM_UNIT_VALUE" val="9"/>
  <p:tag name="KSO_WM_UNIT_HIGHLIGHT" val="0"/>
  <p:tag name="KSO_WM_UNIT_COMPATIBLE" val="0"/>
  <p:tag name="KSO_WM_UNIT_DIAGRAM_ISNUMVISUAL" val="0"/>
  <p:tag name="KSO_WM_UNIT_DIAGRAM_ISREFERUNIT" val="0"/>
  <p:tag name="KSO_WM_UNIT_TYPE" val="l_h_a"/>
  <p:tag name="KSO_WM_UNIT_INDEX" val="1_1_1"/>
  <p:tag name="KSO_WM_UNIT_ID" val="diagram20200331_1*l_h_a*1_1_1"/>
  <p:tag name="KSO_WM_TEMPLATE_CATEGORY" val="diagram"/>
  <p:tag name="KSO_WM_TEMPLATE_INDEX" val="20200331"/>
  <p:tag name="KSO_WM_UNIT_LAYERLEVEL" val="1_1_1"/>
  <p:tag name="KSO_WM_TAG_VERSION" val="1.0"/>
  <p:tag name="KSO_WM_BEAUTIFY_FLAG" val="#wm#"/>
  <p:tag name="KSO_WM_UNIT_SHOW_EDIT_AREA_INDICATION" val="1"/>
  <p:tag name="KSO_WM_DIAGRAM_GROUP_CODE" val="l1-1"/>
  <p:tag name="KSO_WM_UNIT_TEXT_FILL_FORE_SCHEMECOLOR_INDEX" val="13"/>
  <p:tag name="KSO_WM_UNIT_TEXT_FILL_TYPE" val="1"/>
  <p:tag name="KSO_WM_UNIT_USESOURCEFORMAT_APPLY" val="1"/>
</p:tagLst>
</file>

<file path=ppt/tags/tag197.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点击输入小标题"/>
  <p:tag name="KSO_WM_UNIT_NOCLEAR" val="0"/>
  <p:tag name="KSO_WM_UNIT_VALUE" val="9"/>
  <p:tag name="KSO_WM_UNIT_HIGHLIGHT" val="0"/>
  <p:tag name="KSO_WM_UNIT_COMPATIBLE" val="0"/>
  <p:tag name="KSO_WM_UNIT_DIAGRAM_ISNUMVISUAL" val="0"/>
  <p:tag name="KSO_WM_UNIT_DIAGRAM_ISREFERUNIT" val="0"/>
  <p:tag name="KSO_WM_UNIT_TYPE" val="l_h_a"/>
  <p:tag name="KSO_WM_UNIT_INDEX" val="1_2_1"/>
  <p:tag name="KSO_WM_UNIT_ID" val="diagram20200331_1*l_h_a*1_2_1"/>
  <p:tag name="KSO_WM_TEMPLATE_CATEGORY" val="diagram"/>
  <p:tag name="KSO_WM_TEMPLATE_INDEX" val="20200331"/>
  <p:tag name="KSO_WM_UNIT_LAYERLEVEL" val="1_1_1"/>
  <p:tag name="KSO_WM_TAG_VERSION" val="1.0"/>
  <p:tag name="KSO_WM_BEAUTIFY_FLAG" val="#wm#"/>
  <p:tag name="KSO_WM_UNIT_SHOW_EDIT_AREA_INDICATION" val="1"/>
  <p:tag name="KSO_WM_DIAGRAM_GROUP_CODE" val="l1-1"/>
  <p:tag name="KSO_WM_UNIT_TEXT_FILL_FORE_SCHEMECOLOR_INDEX" val="13"/>
  <p:tag name="KSO_WM_UNIT_TEXT_FILL_TYPE" val="1"/>
  <p:tag name="KSO_WM_UNIT_USESOURCEFORMAT_APPLY" val="1"/>
</p:tagLst>
</file>

<file path=ppt/tags/tag198.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点击输入小标题"/>
  <p:tag name="KSO_WM_UNIT_NOCLEAR" val="0"/>
  <p:tag name="KSO_WM_UNIT_VALUE" val="9"/>
  <p:tag name="KSO_WM_UNIT_HIGHLIGHT" val="0"/>
  <p:tag name="KSO_WM_UNIT_COMPATIBLE" val="0"/>
  <p:tag name="KSO_WM_UNIT_DIAGRAM_ISNUMVISUAL" val="0"/>
  <p:tag name="KSO_WM_UNIT_DIAGRAM_ISREFERUNIT" val="0"/>
  <p:tag name="KSO_WM_UNIT_TYPE" val="l_h_a"/>
  <p:tag name="KSO_WM_UNIT_INDEX" val="1_3_1"/>
  <p:tag name="KSO_WM_UNIT_ID" val="diagram20200331_1*l_h_a*1_3_1"/>
  <p:tag name="KSO_WM_TEMPLATE_CATEGORY" val="diagram"/>
  <p:tag name="KSO_WM_TEMPLATE_INDEX" val="20200331"/>
  <p:tag name="KSO_WM_UNIT_LAYERLEVEL" val="1_1_1"/>
  <p:tag name="KSO_WM_TAG_VERSION" val="1.0"/>
  <p:tag name="KSO_WM_BEAUTIFY_FLAG" val="#wm#"/>
  <p:tag name="KSO_WM_UNIT_SHOW_EDIT_AREA_INDICATION" val="1"/>
  <p:tag name="KSO_WM_DIAGRAM_GROUP_CODE" val="l1-1"/>
  <p:tag name="KSO_WM_UNIT_TEXT_FILL_FORE_SCHEMECOLOR_INDEX" val="13"/>
  <p:tag name="KSO_WM_UNIT_TEXT_FILL_TYPE" val="1"/>
  <p:tag name="KSO_WM_UNIT_USESOURCEFORMAT_APPLY" val="1"/>
</p:tagLst>
</file>

<file path=ppt/tags/tag199.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点击输入小标题"/>
  <p:tag name="KSO_WM_UNIT_NOCLEAR" val="0"/>
  <p:tag name="KSO_WM_UNIT_VALUE" val="9"/>
  <p:tag name="KSO_WM_UNIT_HIGHLIGHT" val="0"/>
  <p:tag name="KSO_WM_UNIT_COMPATIBLE" val="0"/>
  <p:tag name="KSO_WM_UNIT_DIAGRAM_ISNUMVISUAL" val="0"/>
  <p:tag name="KSO_WM_UNIT_DIAGRAM_ISREFERUNIT" val="0"/>
  <p:tag name="KSO_WM_UNIT_TYPE" val="l_h_a"/>
  <p:tag name="KSO_WM_UNIT_INDEX" val="1_4_1"/>
  <p:tag name="KSO_WM_UNIT_ID" val="diagram20200331_1*l_h_a*1_4_1"/>
  <p:tag name="KSO_WM_TEMPLATE_CATEGORY" val="diagram"/>
  <p:tag name="KSO_WM_TEMPLATE_INDEX" val="20200331"/>
  <p:tag name="KSO_WM_UNIT_LAYERLEVEL" val="1_1_1"/>
  <p:tag name="KSO_WM_TAG_VERSION" val="1.0"/>
  <p:tag name="KSO_WM_BEAUTIFY_FLAG" val="#wm#"/>
  <p:tag name="KSO_WM_UNIT_SHOW_EDIT_AREA_INDICATION" val="1"/>
  <p:tag name="KSO_WM_DIAGRAM_GROUP_CODE" val="l1-1"/>
  <p:tag name="KSO_WM_UNIT_TEXT_FILL_FORE_SCHEMECOLOR_INDEX" val="13"/>
  <p:tag name="KSO_WM_UNIT_TEXT_FILL_TYPE" val="1"/>
  <p:tag name="KSO_WM_UNIT_USESOURCEFORMAT_APPLY" val="1"/>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024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0.xml><?xml version="1.0" encoding="utf-8"?>
<p:tagLst xmlns:a="http://schemas.openxmlformats.org/drawingml/2006/main" xmlns:r="http://schemas.openxmlformats.org/officeDocument/2006/relationships" xmlns:p="http://schemas.openxmlformats.org/presentationml/2006/main">
  <p:tag name="KSO_WM_SLIDE_ID" val="diagram20200331_1"/>
  <p:tag name="KSO_WM_TEMPLATE_SUBCATEGORY" val="0"/>
  <p:tag name="KSO_WM_SLIDE_TYPE" val="text"/>
  <p:tag name="KSO_WM_SLIDE_SUBTYPE" val="picTxt"/>
  <p:tag name="KSO_WM_SLIDE_ITEM_CNT" val="4"/>
  <p:tag name="KSO_WM_SLIDE_INDEX" val="1"/>
  <p:tag name="KSO_WM_SLIDE_SIZE" val="960*540"/>
  <p:tag name="KSO_WM_SLIDE_POSITION" val="0*-7.87402e-05"/>
  <p:tag name="KSO_WM_TAG_VERSION" val="1.0"/>
  <p:tag name="KSO_WM_BEAUTIFY_FLAG" val="#wm#"/>
  <p:tag name="KSO_WM_TEMPLATE_CATEGORY" val="diagram"/>
  <p:tag name="KSO_WM_TEMPLATE_INDEX" val="20200331"/>
  <p:tag name="KSO_WM_SLIDE_LAYOUT" val="l"/>
  <p:tag name="KSO_WM_SLIDE_LAYOUT_CNT" val="1"/>
  <p:tag name="KSO_WM_UNIT_SHOW_EDIT_AREA_INDICATION" val="1"/>
  <p:tag name="KSO_WM_DIAGRAM_GROUP_CODE" val="l1-1"/>
  <p:tag name="KSO_WM_SLIDE_DIAGTYPE" val="l"/>
</p:tagLst>
</file>

<file path=ppt/tags/tag201.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点击输入小标题"/>
  <p:tag name="KSO_WM_UNIT_NOCLEAR" val="0"/>
  <p:tag name="KSO_WM_UNIT_VALUE" val="9"/>
  <p:tag name="KSO_WM_UNIT_HIGHLIGHT" val="0"/>
  <p:tag name="KSO_WM_UNIT_COMPATIBLE" val="0"/>
  <p:tag name="KSO_WM_UNIT_DIAGRAM_ISNUMVISUAL" val="0"/>
  <p:tag name="KSO_WM_UNIT_DIAGRAM_ISREFERUNIT" val="0"/>
  <p:tag name="KSO_WM_UNIT_TYPE" val="l_h_a"/>
  <p:tag name="KSO_WM_UNIT_INDEX" val="1_1_1"/>
  <p:tag name="KSO_WM_UNIT_ID" val="diagram20200331_1*l_h_a*1_1_1"/>
  <p:tag name="KSO_WM_TEMPLATE_CATEGORY" val="diagram"/>
  <p:tag name="KSO_WM_TEMPLATE_INDEX" val="20200331"/>
  <p:tag name="KSO_WM_UNIT_LAYERLEVEL" val="1_1_1"/>
  <p:tag name="KSO_WM_TAG_VERSION" val="1.0"/>
  <p:tag name="KSO_WM_BEAUTIFY_FLAG" val="#wm#"/>
  <p:tag name="KSO_WM_UNIT_SHOW_EDIT_AREA_INDICATION" val="1"/>
  <p:tag name="KSO_WM_DIAGRAM_GROUP_CODE" val="l1-1"/>
  <p:tag name="KSO_WM_UNIT_TEXT_FILL_FORE_SCHEMECOLOR_INDEX" val="13"/>
  <p:tag name="KSO_WM_UNIT_TEXT_FILL_TYPE" val="1"/>
  <p:tag name="KSO_WM_UNIT_USESOURCEFORMAT_APPLY" val="1"/>
</p:tagLst>
</file>

<file path=ppt/tags/tag202.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点击输入小标题"/>
  <p:tag name="KSO_WM_UNIT_NOCLEAR" val="0"/>
  <p:tag name="KSO_WM_UNIT_VALUE" val="9"/>
  <p:tag name="KSO_WM_UNIT_HIGHLIGHT" val="0"/>
  <p:tag name="KSO_WM_UNIT_COMPATIBLE" val="0"/>
  <p:tag name="KSO_WM_UNIT_DIAGRAM_ISNUMVISUAL" val="0"/>
  <p:tag name="KSO_WM_UNIT_DIAGRAM_ISREFERUNIT" val="0"/>
  <p:tag name="KSO_WM_UNIT_TYPE" val="l_h_a"/>
  <p:tag name="KSO_WM_UNIT_INDEX" val="1_2_1"/>
  <p:tag name="KSO_WM_UNIT_ID" val="diagram20200331_1*l_h_a*1_2_1"/>
  <p:tag name="KSO_WM_TEMPLATE_CATEGORY" val="diagram"/>
  <p:tag name="KSO_WM_TEMPLATE_INDEX" val="20200331"/>
  <p:tag name="KSO_WM_UNIT_LAYERLEVEL" val="1_1_1"/>
  <p:tag name="KSO_WM_TAG_VERSION" val="1.0"/>
  <p:tag name="KSO_WM_BEAUTIFY_FLAG" val="#wm#"/>
  <p:tag name="KSO_WM_UNIT_SHOW_EDIT_AREA_INDICATION" val="1"/>
  <p:tag name="KSO_WM_DIAGRAM_GROUP_CODE" val="l1-1"/>
  <p:tag name="KSO_WM_UNIT_TEXT_FILL_FORE_SCHEMECOLOR_INDEX" val="13"/>
  <p:tag name="KSO_WM_UNIT_TEXT_FILL_TYPE" val="1"/>
  <p:tag name="KSO_WM_UNIT_USESOURCEFORMAT_APPLY" val="1"/>
</p:tagLst>
</file>

<file path=ppt/tags/tag203.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点击输入小标题"/>
  <p:tag name="KSO_WM_UNIT_NOCLEAR" val="0"/>
  <p:tag name="KSO_WM_UNIT_VALUE" val="9"/>
  <p:tag name="KSO_WM_UNIT_HIGHLIGHT" val="0"/>
  <p:tag name="KSO_WM_UNIT_COMPATIBLE" val="0"/>
  <p:tag name="KSO_WM_UNIT_DIAGRAM_ISNUMVISUAL" val="0"/>
  <p:tag name="KSO_WM_UNIT_DIAGRAM_ISREFERUNIT" val="0"/>
  <p:tag name="KSO_WM_UNIT_TYPE" val="l_h_a"/>
  <p:tag name="KSO_WM_UNIT_INDEX" val="1_3_1"/>
  <p:tag name="KSO_WM_UNIT_ID" val="diagram20200331_1*l_h_a*1_3_1"/>
  <p:tag name="KSO_WM_TEMPLATE_CATEGORY" val="diagram"/>
  <p:tag name="KSO_WM_TEMPLATE_INDEX" val="20200331"/>
  <p:tag name="KSO_WM_UNIT_LAYERLEVEL" val="1_1_1"/>
  <p:tag name="KSO_WM_TAG_VERSION" val="1.0"/>
  <p:tag name="KSO_WM_BEAUTIFY_FLAG" val="#wm#"/>
  <p:tag name="KSO_WM_UNIT_SHOW_EDIT_AREA_INDICATION" val="1"/>
  <p:tag name="KSO_WM_DIAGRAM_GROUP_CODE" val="l1-1"/>
  <p:tag name="KSO_WM_UNIT_TEXT_FILL_FORE_SCHEMECOLOR_INDEX" val="13"/>
  <p:tag name="KSO_WM_UNIT_TEXT_FILL_TYPE" val="1"/>
  <p:tag name="KSO_WM_UNIT_USESOURCEFORMAT_APPLY" val="1"/>
</p:tagLst>
</file>

<file path=ppt/tags/tag204.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点击输入小标题"/>
  <p:tag name="KSO_WM_UNIT_NOCLEAR" val="0"/>
  <p:tag name="KSO_WM_UNIT_VALUE" val="9"/>
  <p:tag name="KSO_WM_UNIT_HIGHLIGHT" val="0"/>
  <p:tag name="KSO_WM_UNIT_COMPATIBLE" val="0"/>
  <p:tag name="KSO_WM_UNIT_DIAGRAM_ISNUMVISUAL" val="0"/>
  <p:tag name="KSO_WM_UNIT_DIAGRAM_ISREFERUNIT" val="0"/>
  <p:tag name="KSO_WM_UNIT_TYPE" val="l_h_a"/>
  <p:tag name="KSO_WM_UNIT_INDEX" val="1_4_1"/>
  <p:tag name="KSO_WM_UNIT_ID" val="diagram20200331_1*l_h_a*1_4_1"/>
  <p:tag name="KSO_WM_TEMPLATE_CATEGORY" val="diagram"/>
  <p:tag name="KSO_WM_TEMPLATE_INDEX" val="20200331"/>
  <p:tag name="KSO_WM_UNIT_LAYERLEVEL" val="1_1_1"/>
  <p:tag name="KSO_WM_TAG_VERSION" val="1.0"/>
  <p:tag name="KSO_WM_BEAUTIFY_FLAG" val="#wm#"/>
  <p:tag name="KSO_WM_UNIT_SHOW_EDIT_AREA_INDICATION" val="1"/>
  <p:tag name="KSO_WM_DIAGRAM_GROUP_CODE" val="l1-1"/>
  <p:tag name="KSO_WM_UNIT_TEXT_FILL_FORE_SCHEMECOLOR_INDEX" val="13"/>
  <p:tag name="KSO_WM_UNIT_TEXT_FILL_TYPE" val="1"/>
  <p:tag name="KSO_WM_UNIT_USESOURCEFORMAT_APPLY" val="1"/>
</p:tagLst>
</file>

<file path=ppt/tags/tag205.xml><?xml version="1.0" encoding="utf-8"?>
<p:tagLst xmlns:a="http://schemas.openxmlformats.org/drawingml/2006/main" xmlns:r="http://schemas.openxmlformats.org/officeDocument/2006/relationships" xmlns:p="http://schemas.openxmlformats.org/presentationml/2006/main">
  <p:tag name="KSO_WM_SLIDE_ID" val="diagram20200331_1"/>
  <p:tag name="KSO_WM_TEMPLATE_SUBCATEGORY" val="0"/>
  <p:tag name="KSO_WM_SLIDE_TYPE" val="text"/>
  <p:tag name="KSO_WM_SLIDE_SUBTYPE" val="picTxt"/>
  <p:tag name="KSO_WM_SLIDE_ITEM_CNT" val="4"/>
  <p:tag name="KSO_WM_SLIDE_INDEX" val="1"/>
  <p:tag name="KSO_WM_SLIDE_SIZE" val="960*540"/>
  <p:tag name="KSO_WM_SLIDE_POSITION" val="0*-7.87402e-05"/>
  <p:tag name="KSO_WM_TAG_VERSION" val="1.0"/>
  <p:tag name="KSO_WM_BEAUTIFY_FLAG" val="#wm#"/>
  <p:tag name="KSO_WM_TEMPLATE_CATEGORY" val="diagram"/>
  <p:tag name="KSO_WM_TEMPLATE_INDEX" val="20200331"/>
  <p:tag name="KSO_WM_SLIDE_LAYOUT" val="l"/>
  <p:tag name="KSO_WM_SLIDE_LAYOUT_CNT" val="1"/>
  <p:tag name="KSO_WM_UNIT_SHOW_EDIT_AREA_INDICATION" val="1"/>
  <p:tag name="KSO_WM_DIAGRAM_GROUP_CODE" val="l1-1"/>
  <p:tag name="KSO_WM_SLIDE_DIAGTYPE" val="l"/>
</p:tagLst>
</file>

<file path=ppt/tags/tag206.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点击输入小标题"/>
  <p:tag name="KSO_WM_UNIT_NOCLEAR" val="0"/>
  <p:tag name="KSO_WM_UNIT_VALUE" val="9"/>
  <p:tag name="KSO_WM_UNIT_HIGHLIGHT" val="0"/>
  <p:tag name="KSO_WM_UNIT_COMPATIBLE" val="0"/>
  <p:tag name="KSO_WM_UNIT_DIAGRAM_ISNUMVISUAL" val="0"/>
  <p:tag name="KSO_WM_UNIT_DIAGRAM_ISREFERUNIT" val="0"/>
  <p:tag name="KSO_WM_UNIT_TYPE" val="l_h_a"/>
  <p:tag name="KSO_WM_UNIT_INDEX" val="1_1_1"/>
  <p:tag name="KSO_WM_UNIT_ID" val="diagram20200331_1*l_h_a*1_1_1"/>
  <p:tag name="KSO_WM_TEMPLATE_CATEGORY" val="diagram"/>
  <p:tag name="KSO_WM_TEMPLATE_INDEX" val="20200331"/>
  <p:tag name="KSO_WM_UNIT_LAYERLEVEL" val="1_1_1"/>
  <p:tag name="KSO_WM_TAG_VERSION" val="1.0"/>
  <p:tag name="KSO_WM_BEAUTIFY_FLAG" val="#wm#"/>
  <p:tag name="KSO_WM_UNIT_SHOW_EDIT_AREA_INDICATION" val="1"/>
  <p:tag name="KSO_WM_DIAGRAM_GROUP_CODE" val="l1-1"/>
  <p:tag name="KSO_WM_UNIT_TEXT_FILL_FORE_SCHEMECOLOR_INDEX" val="13"/>
  <p:tag name="KSO_WM_UNIT_TEXT_FILL_TYPE" val="1"/>
  <p:tag name="KSO_WM_UNIT_USESOURCEFORMAT_APPLY" val="1"/>
</p:tagLst>
</file>

<file path=ppt/tags/tag207.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点击输入小标题"/>
  <p:tag name="KSO_WM_UNIT_NOCLEAR" val="0"/>
  <p:tag name="KSO_WM_UNIT_VALUE" val="9"/>
  <p:tag name="KSO_WM_UNIT_HIGHLIGHT" val="0"/>
  <p:tag name="KSO_WM_UNIT_COMPATIBLE" val="0"/>
  <p:tag name="KSO_WM_UNIT_DIAGRAM_ISNUMVISUAL" val="0"/>
  <p:tag name="KSO_WM_UNIT_DIAGRAM_ISREFERUNIT" val="0"/>
  <p:tag name="KSO_WM_UNIT_TYPE" val="l_h_a"/>
  <p:tag name="KSO_WM_UNIT_INDEX" val="1_3_1"/>
  <p:tag name="KSO_WM_UNIT_ID" val="diagram20200331_1*l_h_a*1_3_1"/>
  <p:tag name="KSO_WM_TEMPLATE_CATEGORY" val="diagram"/>
  <p:tag name="KSO_WM_TEMPLATE_INDEX" val="20200331"/>
  <p:tag name="KSO_WM_UNIT_LAYERLEVEL" val="1_1_1"/>
  <p:tag name="KSO_WM_TAG_VERSION" val="1.0"/>
  <p:tag name="KSO_WM_BEAUTIFY_FLAG" val="#wm#"/>
  <p:tag name="KSO_WM_UNIT_SHOW_EDIT_AREA_INDICATION" val="1"/>
  <p:tag name="KSO_WM_DIAGRAM_GROUP_CODE" val="l1-1"/>
  <p:tag name="KSO_WM_UNIT_TEXT_FILL_FORE_SCHEMECOLOR_INDEX" val="13"/>
  <p:tag name="KSO_WM_UNIT_TEXT_FILL_TYPE" val="1"/>
  <p:tag name="KSO_WM_UNIT_USESOURCEFORMAT_APPLY" val="1"/>
</p:tagLst>
</file>

<file path=ppt/tags/tag208.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点击输入小标题"/>
  <p:tag name="KSO_WM_UNIT_NOCLEAR" val="0"/>
  <p:tag name="KSO_WM_UNIT_VALUE" val="9"/>
  <p:tag name="KSO_WM_UNIT_HIGHLIGHT" val="0"/>
  <p:tag name="KSO_WM_UNIT_COMPATIBLE" val="0"/>
  <p:tag name="KSO_WM_UNIT_DIAGRAM_ISNUMVISUAL" val="0"/>
  <p:tag name="KSO_WM_UNIT_DIAGRAM_ISREFERUNIT" val="0"/>
  <p:tag name="KSO_WM_UNIT_TYPE" val="l_h_a"/>
  <p:tag name="KSO_WM_UNIT_INDEX" val="1_4_1"/>
  <p:tag name="KSO_WM_UNIT_ID" val="diagram20200331_1*l_h_a*1_4_1"/>
  <p:tag name="KSO_WM_TEMPLATE_CATEGORY" val="diagram"/>
  <p:tag name="KSO_WM_TEMPLATE_INDEX" val="20200331"/>
  <p:tag name="KSO_WM_UNIT_LAYERLEVEL" val="1_1_1"/>
  <p:tag name="KSO_WM_TAG_VERSION" val="1.0"/>
  <p:tag name="KSO_WM_BEAUTIFY_FLAG" val="#wm#"/>
  <p:tag name="KSO_WM_UNIT_SHOW_EDIT_AREA_INDICATION" val="1"/>
  <p:tag name="KSO_WM_DIAGRAM_GROUP_CODE" val="l1-1"/>
  <p:tag name="KSO_WM_UNIT_TEXT_FILL_FORE_SCHEMECOLOR_INDEX" val="13"/>
  <p:tag name="KSO_WM_UNIT_TEXT_FILL_TYPE" val="1"/>
  <p:tag name="KSO_WM_UNIT_USESOURCEFORMAT_APPLY" val="1"/>
</p:tagLst>
</file>

<file path=ppt/tags/tag209.xml><?xml version="1.0" encoding="utf-8"?>
<p:tagLst xmlns:a="http://schemas.openxmlformats.org/drawingml/2006/main" xmlns:r="http://schemas.openxmlformats.org/officeDocument/2006/relationships" xmlns:p="http://schemas.openxmlformats.org/presentationml/2006/main">
  <p:tag name="KSO_WM_SLIDE_COVER_HASPICTURE" val="2"/>
  <p:tag name="KSO_WM_SLIDE_ID" val="custom20200241_7"/>
  <p:tag name="KSO_WM_TEMPLATE_SUBCATEGORY" val="0"/>
  <p:tag name="KSO_WM_SLIDE_TYPE" val="sectionTitle"/>
  <p:tag name="KSO_WM_SLIDE_SUBTYPE" val="pureTxt"/>
  <p:tag name="KSO_WM_SLIDE_ITEM_CNT" val="0"/>
  <p:tag name="KSO_WM_SLIDE_INDEX" val="7"/>
  <p:tag name="KSO_WM_TAG_VERSION" val="1.0"/>
  <p:tag name="KSO_WM_BEAUTIFY_FLAG" val="#wm#"/>
  <p:tag name="KSO_WM_TEMPLATE_CATEGORY" val="custom"/>
  <p:tag name="KSO_WM_TEMPLATE_INDEX" val="20200241"/>
  <p:tag name="KSO_WM_SLIDE_LAYOUT" val="a_b_e"/>
  <p:tag name="KSO_WM_SLIDE_LAYOUT_CNT" val="1_1_1"/>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10.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custom20200241_7*a*1"/>
  <p:tag name="KSO_WM_TEMPLATE_CATEGORY" val="custom"/>
  <p:tag name="KSO_WM_TEMPLATE_INDEX" val="20200241"/>
  <p:tag name="KSO_WM_UNIT_LAYERLEVEL" val="1"/>
  <p:tag name="KSO_WM_TAG_VERSION" val="1.0"/>
  <p:tag name="KSO_WM_BEAUTIFY_FLAG" val="#wm#"/>
  <p:tag name="KSO_WM_UNIT_PRESET_TEXT" val="点击添加小标题"/>
</p:tagLst>
</file>

<file path=ppt/tags/tag211.xml><?xml version="1.0" encoding="utf-8"?>
<p:tagLst xmlns:a="http://schemas.openxmlformats.org/drawingml/2006/main" xmlns:r="http://schemas.openxmlformats.org/officeDocument/2006/relationships" xmlns:p="http://schemas.openxmlformats.org/presentationml/2006/main">
  <p:tag name="KSO_WM_UNIT_NOCLEAR" val="0"/>
  <p:tag name="KSO_WM_UNIT_VALUE" val="1"/>
  <p:tag name="KSO_WM_UNIT_HIGHLIGHT" val="0"/>
  <p:tag name="KSO_WM_UNIT_COMPATIBLE" val="0"/>
  <p:tag name="KSO_WM_UNIT_DIAGRAM_ISNUMVISUAL" val="0"/>
  <p:tag name="KSO_WM_UNIT_DIAGRAM_ISREFERUNIT" val="0"/>
  <p:tag name="KSO_WM_UNIT_TYPE" val="e"/>
  <p:tag name="KSO_WM_UNIT_INDEX" val="1"/>
  <p:tag name="KSO_WM_UNIT_ID" val="custom20200241_7*e*1"/>
  <p:tag name="KSO_WM_TEMPLATE_CATEGORY" val="custom"/>
  <p:tag name="KSO_WM_TEMPLATE_INDEX" val="20200241"/>
  <p:tag name="KSO_WM_UNIT_LAYERLEVEL" val="1"/>
  <p:tag name="KSO_WM_TAG_VERSION" val="1.0"/>
  <p:tag name="KSO_WM_BEAUTIFY_FLAG" val="#wm#"/>
  <p:tag name="KSO_WM_UNIT_PRESET_TEXT" val="1"/>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0240"/>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0240"/>
</p:tagLst>
</file>

<file path=ppt/tags/tag2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1377_1*i*1"/>
  <p:tag name="KSO_WM_TEMPLATE_CATEGORY" val="diagram"/>
  <p:tag name="KSO_WM_TEMPLATE_INDEX" val="20191377"/>
  <p:tag name="KSO_WM_UNIT_LAYERLEVEL" val="1"/>
  <p:tag name="KSO_WM_TAG_VERSION" val="1.0"/>
  <p:tag name="KSO_WM_BEAUTIFY_FLAG" val="#wm#"/>
  <p:tag name="KSO_WM_UNIT_ADJUSTLAYOUT_ID" val="21"/>
  <p:tag name="KSO_WM_UNIT_COLOR_SCHEME_SHAPE_ID" val="21"/>
  <p:tag name="KSO_WM_UNIT_COLOR_SCHEME_PARENT_PAGE" val="0_1"/>
</p:tagLst>
</file>

<file path=ppt/tags/tag2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191377_1*i*6"/>
  <p:tag name="KSO_WM_TEMPLATE_CATEGORY" val="diagram"/>
  <p:tag name="KSO_WM_TEMPLATE_INDEX" val="20191377"/>
  <p:tag name="KSO_WM_UNIT_LAYERLEVEL" val="1"/>
  <p:tag name="KSO_WM_TAG_VERSION" val="1.0"/>
  <p:tag name="KSO_WM_BEAUTIFY_FLAG" val="#wm#"/>
  <p:tag name="KSO_WM_UNIT_ADJUSTLAYOUT_ID" val="24"/>
  <p:tag name="KSO_WM_UNIT_COLOR_SCHEME_SHAPE_ID" val="24"/>
  <p:tag name="KSO_WM_UNIT_COLOR_SCHEME_PARENT_PAGE" val="0_1"/>
</p:tagLst>
</file>

<file path=ppt/tags/tag2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1377_1*i*1"/>
  <p:tag name="KSO_WM_TEMPLATE_CATEGORY" val="diagram"/>
  <p:tag name="KSO_WM_TEMPLATE_INDEX" val="20191377"/>
  <p:tag name="KSO_WM_UNIT_LAYERLEVEL" val="1"/>
  <p:tag name="KSO_WM_TAG_VERSION" val="1.0"/>
  <p:tag name="KSO_WM_BEAUTIFY_FLAG" val="#wm#"/>
  <p:tag name="KSO_WM_UNIT_ADJUSTLAYOUT_ID" val="21"/>
  <p:tag name="KSO_WM_UNIT_COLOR_SCHEME_SHAPE_ID" val="21"/>
  <p:tag name="KSO_WM_UNIT_COLOR_SCHEME_PARENT_PAGE" val="0_1"/>
</p:tagLst>
</file>

<file path=ppt/tags/tag2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191377_1*i*6"/>
  <p:tag name="KSO_WM_TEMPLATE_CATEGORY" val="diagram"/>
  <p:tag name="KSO_WM_TEMPLATE_INDEX" val="20191377"/>
  <p:tag name="KSO_WM_UNIT_LAYERLEVEL" val="1"/>
  <p:tag name="KSO_WM_TAG_VERSION" val="1.0"/>
  <p:tag name="KSO_WM_BEAUTIFY_FLAG" val="#wm#"/>
  <p:tag name="KSO_WM_UNIT_ADJUSTLAYOUT_ID" val="24"/>
  <p:tag name="KSO_WM_UNIT_COLOR_SCHEME_SHAPE_ID" val="24"/>
  <p:tag name="KSO_WM_UNIT_COLOR_SCHEME_PARENT_PAGE" val="0_1"/>
</p:tagLst>
</file>

<file path=ppt/tags/tag2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1377_1*i*1"/>
  <p:tag name="KSO_WM_TEMPLATE_CATEGORY" val="diagram"/>
  <p:tag name="KSO_WM_TEMPLATE_INDEX" val="20191377"/>
  <p:tag name="KSO_WM_UNIT_LAYERLEVEL" val="1"/>
  <p:tag name="KSO_WM_TAG_VERSION" val="1.0"/>
  <p:tag name="KSO_WM_BEAUTIFY_FLAG" val="#wm#"/>
  <p:tag name="KSO_WM_UNIT_ADJUSTLAYOUT_ID" val="21"/>
  <p:tag name="KSO_WM_UNIT_COLOR_SCHEME_SHAPE_ID" val="21"/>
  <p:tag name="KSO_WM_UNIT_COLOR_SCHEME_PARENT_PAGE" val="0_1"/>
</p:tagLst>
</file>

<file path=ppt/tags/tag2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191377_1*i*6"/>
  <p:tag name="KSO_WM_TEMPLATE_CATEGORY" val="diagram"/>
  <p:tag name="KSO_WM_TEMPLATE_INDEX" val="20191377"/>
  <p:tag name="KSO_WM_UNIT_LAYERLEVEL" val="1"/>
  <p:tag name="KSO_WM_TAG_VERSION" val="1.0"/>
  <p:tag name="KSO_WM_BEAUTIFY_FLAG" val="#wm#"/>
  <p:tag name="KSO_WM_UNIT_ADJUSTLAYOUT_ID" val="24"/>
  <p:tag name="KSO_WM_UNIT_COLOR_SCHEME_SHAPE_ID" val="24"/>
  <p:tag name="KSO_WM_UNIT_COLOR_SCHEME_PARENT_PAGE" val="0_1"/>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1377_1*i*1"/>
  <p:tag name="KSO_WM_TEMPLATE_CATEGORY" val="diagram"/>
  <p:tag name="KSO_WM_TEMPLATE_INDEX" val="20191377"/>
  <p:tag name="KSO_WM_UNIT_LAYERLEVEL" val="1"/>
  <p:tag name="KSO_WM_TAG_VERSION" val="1.0"/>
  <p:tag name="KSO_WM_BEAUTIFY_FLAG" val="#wm#"/>
  <p:tag name="KSO_WM_UNIT_ADJUSTLAYOUT_ID" val="21"/>
  <p:tag name="KSO_WM_UNIT_COLOR_SCHEME_SHAPE_ID" val="21"/>
  <p:tag name="KSO_WM_UNIT_COLOR_SCHEME_PARENT_PAGE" val="0_1"/>
</p:tagLst>
</file>

<file path=ppt/tags/tag2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191377_1*i*6"/>
  <p:tag name="KSO_WM_TEMPLATE_CATEGORY" val="diagram"/>
  <p:tag name="KSO_WM_TEMPLATE_INDEX" val="20191377"/>
  <p:tag name="KSO_WM_UNIT_LAYERLEVEL" val="1"/>
  <p:tag name="KSO_WM_TAG_VERSION" val="1.0"/>
  <p:tag name="KSO_WM_BEAUTIFY_FLAG" val="#wm#"/>
  <p:tag name="KSO_WM_UNIT_ADJUSTLAYOUT_ID" val="24"/>
  <p:tag name="KSO_WM_UNIT_COLOR_SCHEME_SHAPE_ID" val="24"/>
  <p:tag name="KSO_WM_UNIT_COLOR_SCHEME_PARENT_PAGE" val="0_1"/>
</p:tagLst>
</file>

<file path=ppt/tags/tag2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1377_1*i*1"/>
  <p:tag name="KSO_WM_TEMPLATE_CATEGORY" val="diagram"/>
  <p:tag name="KSO_WM_TEMPLATE_INDEX" val="20191377"/>
  <p:tag name="KSO_WM_UNIT_LAYERLEVEL" val="1"/>
  <p:tag name="KSO_WM_TAG_VERSION" val="1.0"/>
  <p:tag name="KSO_WM_BEAUTIFY_FLAG" val="#wm#"/>
  <p:tag name="KSO_WM_UNIT_ADJUSTLAYOUT_ID" val="21"/>
  <p:tag name="KSO_WM_UNIT_COLOR_SCHEME_SHAPE_ID" val="21"/>
  <p:tag name="KSO_WM_UNIT_COLOR_SCHEME_PARENT_PAGE" val="0_1"/>
</p:tagLst>
</file>

<file path=ppt/tags/tag2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191377_1*i*6"/>
  <p:tag name="KSO_WM_TEMPLATE_CATEGORY" val="diagram"/>
  <p:tag name="KSO_WM_TEMPLATE_INDEX" val="20191377"/>
  <p:tag name="KSO_WM_UNIT_LAYERLEVEL" val="1"/>
  <p:tag name="KSO_WM_TAG_VERSION" val="1.0"/>
  <p:tag name="KSO_WM_BEAUTIFY_FLAG" val="#wm#"/>
  <p:tag name="KSO_WM_UNIT_ADJUSTLAYOUT_ID" val="24"/>
  <p:tag name="KSO_WM_UNIT_COLOR_SCHEME_SHAPE_ID" val="24"/>
  <p:tag name="KSO_WM_UNIT_COLOR_SCHEME_PARENT_PAGE" val="0_1"/>
</p:tagLst>
</file>

<file path=ppt/tags/tag224.xml><?xml version="1.0" encoding="utf-8"?>
<p:tagLst xmlns:a="http://schemas.openxmlformats.org/drawingml/2006/main" xmlns:r="http://schemas.openxmlformats.org/officeDocument/2006/relationships" xmlns:p="http://schemas.openxmlformats.org/presentationml/2006/main">
  <p:tag name="KSO_WM_SLIDE_ID" val="diagram20200331_1"/>
  <p:tag name="KSO_WM_TEMPLATE_SUBCATEGORY" val="0"/>
  <p:tag name="KSO_WM_SLIDE_TYPE" val="text"/>
  <p:tag name="KSO_WM_SLIDE_SUBTYPE" val="picTxt"/>
  <p:tag name="KSO_WM_SLIDE_ITEM_CNT" val="4"/>
  <p:tag name="KSO_WM_SLIDE_INDEX" val="1"/>
  <p:tag name="KSO_WM_SLIDE_SIZE" val="960*540"/>
  <p:tag name="KSO_WM_SLIDE_POSITION" val="0*-7.87402e-05"/>
  <p:tag name="KSO_WM_TAG_VERSION" val="1.0"/>
  <p:tag name="KSO_WM_BEAUTIFY_FLAG" val="#wm#"/>
  <p:tag name="KSO_WM_TEMPLATE_CATEGORY" val="diagram"/>
  <p:tag name="KSO_WM_TEMPLATE_INDEX" val="20200331"/>
  <p:tag name="KSO_WM_SLIDE_LAYOUT" val="l"/>
  <p:tag name="KSO_WM_SLIDE_LAYOUT_CNT" val="1"/>
  <p:tag name="KSO_WM_UNIT_SHOW_EDIT_AREA_INDICATION" val="1"/>
  <p:tag name="KSO_WM_DIAGRAM_GROUP_CODE" val="l1-1"/>
  <p:tag name="KSO_WM_SLIDE_DIAGTYPE" val="l"/>
</p:tagLst>
</file>

<file path=ppt/tags/tag2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1377_1*i*1"/>
  <p:tag name="KSO_WM_TEMPLATE_CATEGORY" val="diagram"/>
  <p:tag name="KSO_WM_TEMPLATE_INDEX" val="20191377"/>
  <p:tag name="KSO_WM_UNIT_LAYERLEVEL" val="1"/>
  <p:tag name="KSO_WM_TAG_VERSION" val="1.0"/>
  <p:tag name="KSO_WM_BEAUTIFY_FLAG" val="#wm#"/>
  <p:tag name="KSO_WM_UNIT_ADJUSTLAYOUT_ID" val="21"/>
  <p:tag name="KSO_WM_UNIT_COLOR_SCHEME_SHAPE_ID" val="21"/>
  <p:tag name="KSO_WM_UNIT_COLOR_SCHEME_PARENT_PAGE" val="0_1"/>
</p:tagLst>
</file>

<file path=ppt/tags/tag2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191377_1*i*6"/>
  <p:tag name="KSO_WM_TEMPLATE_CATEGORY" val="diagram"/>
  <p:tag name="KSO_WM_TEMPLATE_INDEX" val="20191377"/>
  <p:tag name="KSO_WM_UNIT_LAYERLEVEL" val="1"/>
  <p:tag name="KSO_WM_TAG_VERSION" val="1.0"/>
  <p:tag name="KSO_WM_BEAUTIFY_FLAG" val="#wm#"/>
  <p:tag name="KSO_WM_UNIT_ADJUSTLAYOUT_ID" val="24"/>
  <p:tag name="KSO_WM_UNIT_COLOR_SCHEME_SHAPE_ID" val="24"/>
  <p:tag name="KSO_WM_UNIT_COLOR_SCHEME_PARENT_PAGE" val="0_1"/>
</p:tagLst>
</file>

<file path=ppt/tags/tag227.xml><?xml version="1.0" encoding="utf-8"?>
<p:tagLst xmlns:a="http://schemas.openxmlformats.org/drawingml/2006/main" xmlns:r="http://schemas.openxmlformats.org/officeDocument/2006/relationships" xmlns:p="http://schemas.openxmlformats.org/presentationml/2006/main">
  <p:tag name="KSO_WM_SLIDE_ID" val="custom20200240_7"/>
  <p:tag name="KSO_WM_TEMPLATE_SUBCATEGORY" val="0"/>
  <p:tag name="KSO_WM_SLIDE_TYPE" val="sectionTitle"/>
  <p:tag name="KSO_WM_SLIDE_SUBTYPE" val="pureTxt"/>
  <p:tag name="KSO_WM_SLIDE_ITEM_CNT" val="0"/>
  <p:tag name="KSO_WM_SLIDE_INDEX" val="7"/>
  <p:tag name="KSO_WM_TAG_VERSION" val="1.0"/>
  <p:tag name="KSO_WM_BEAUTIFY_FLAG" val="#wm#"/>
  <p:tag name="KSO_WM_TEMPLATE_CATEGORY" val="custom"/>
  <p:tag name="KSO_WM_TEMPLATE_INDEX" val="20200240"/>
  <p:tag name="KSO_WM_SLIDE_LAYOUT" val="a_b_e"/>
  <p:tag name="KSO_WM_SLIDE_LAYOUT_CNT" val="1_1_1"/>
</p:tagLst>
</file>

<file path=ppt/tags/tag228.xml><?xml version="1.0" encoding="utf-8"?>
<p:tagLst xmlns:a="http://schemas.openxmlformats.org/drawingml/2006/main" xmlns:r="http://schemas.openxmlformats.org/officeDocument/2006/relationships" xmlns:p="http://schemas.openxmlformats.org/presentationml/2006/main">
  <p:tag name="KSO_WM_UNIT_NOCLEAR" val="0"/>
  <p:tag name="KSO_WM_UNIT_VALUE" val="1"/>
  <p:tag name="KSO_WM_UNIT_HIGHLIGHT" val="0"/>
  <p:tag name="KSO_WM_UNIT_COMPATIBLE" val="0"/>
  <p:tag name="KSO_WM_UNIT_DIAGRAM_ISNUMVISUAL" val="0"/>
  <p:tag name="KSO_WM_UNIT_DIAGRAM_ISREFERUNIT" val="0"/>
  <p:tag name="KSO_WM_UNIT_TYPE" val="e"/>
  <p:tag name="KSO_WM_UNIT_INDEX" val="1"/>
  <p:tag name="KSO_WM_UNIT_ID" val="custom20200240_7*e*1"/>
  <p:tag name="KSO_WM_TEMPLATE_CATEGORY" val="custom"/>
  <p:tag name="KSO_WM_TEMPLATE_INDEX" val="20200240"/>
  <p:tag name="KSO_WM_UNIT_LAYERLEVEL" val="1"/>
  <p:tag name="KSO_WM_TAG_VERSION" val="1.0"/>
  <p:tag name="KSO_WM_BEAUTIFY_FLAG" val="#wm#"/>
  <p:tag name="KSO_WM_UNIT_PRESET_TEXT" val="1"/>
</p:tagLst>
</file>

<file path=ppt/tags/tag229.xml><?xml version="1.0" encoding="utf-8"?>
<p:tagLst xmlns:a="http://schemas.openxmlformats.org/drawingml/2006/main" xmlns:r="http://schemas.openxmlformats.org/officeDocument/2006/relationships" xmlns:p="http://schemas.openxmlformats.org/presentationml/2006/main">
  <p:tag name="KSO_WM_SLIDE_ID" val="diagram20200331_1"/>
  <p:tag name="KSO_WM_TEMPLATE_SUBCATEGORY" val="0"/>
  <p:tag name="KSO_WM_SLIDE_TYPE" val="text"/>
  <p:tag name="KSO_WM_SLIDE_SUBTYPE" val="picTxt"/>
  <p:tag name="KSO_WM_SLIDE_ITEM_CNT" val="4"/>
  <p:tag name="KSO_WM_SLIDE_INDEX" val="1"/>
  <p:tag name="KSO_WM_SLIDE_SIZE" val="960*540"/>
  <p:tag name="KSO_WM_SLIDE_POSITION" val="0*-7.87402e-05"/>
  <p:tag name="KSO_WM_TAG_VERSION" val="1.0"/>
  <p:tag name="KSO_WM_BEAUTIFY_FLAG" val="#wm#"/>
  <p:tag name="KSO_WM_TEMPLATE_CATEGORY" val="diagram"/>
  <p:tag name="KSO_WM_TEMPLATE_INDEX" val="20200331"/>
  <p:tag name="KSO_WM_SLIDE_LAYOUT" val="l"/>
  <p:tag name="KSO_WM_SLIDE_LAYOUT_CNT" val="1"/>
  <p:tag name="KSO_WM_UNIT_SHOW_EDIT_AREA_INDICATION" val="1"/>
  <p:tag name="KSO_WM_DIAGRAM_GROUP_CODE" val="l1-1"/>
  <p:tag name="KSO_WM_SLIDE_DIAGTYPE" val="l"/>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30.xml><?xml version="1.0" encoding="utf-8"?>
<p:tagLst xmlns:a="http://schemas.openxmlformats.org/drawingml/2006/main" xmlns:r="http://schemas.openxmlformats.org/officeDocument/2006/relationships" xmlns:p="http://schemas.openxmlformats.org/presentationml/2006/main">
  <p:tag name="KSO_WM_SLIDE_ID" val="diagram20200331_1"/>
  <p:tag name="KSO_WM_TEMPLATE_SUBCATEGORY" val="0"/>
  <p:tag name="KSO_WM_SLIDE_TYPE" val="text"/>
  <p:tag name="KSO_WM_SLIDE_SUBTYPE" val="picTxt"/>
  <p:tag name="KSO_WM_SLIDE_ITEM_CNT" val="4"/>
  <p:tag name="KSO_WM_SLIDE_INDEX" val="1"/>
  <p:tag name="KSO_WM_SLIDE_SIZE" val="960*540"/>
  <p:tag name="KSO_WM_SLIDE_POSITION" val="0*-7.87402e-05"/>
  <p:tag name="KSO_WM_TAG_VERSION" val="1.0"/>
  <p:tag name="KSO_WM_BEAUTIFY_FLAG" val="#wm#"/>
  <p:tag name="KSO_WM_TEMPLATE_CATEGORY" val="diagram"/>
  <p:tag name="KSO_WM_TEMPLATE_INDEX" val="20200331"/>
  <p:tag name="KSO_WM_SLIDE_LAYOUT" val="l"/>
  <p:tag name="KSO_WM_SLIDE_LAYOUT_CNT" val="1"/>
  <p:tag name="KSO_WM_UNIT_SHOW_EDIT_AREA_INDICATION" val="1"/>
  <p:tag name="KSO_WM_DIAGRAM_GROUP_CODE" val="l1-1"/>
  <p:tag name="KSO_WM_SLIDE_DIAGTYPE" val="l"/>
</p:tagLst>
</file>

<file path=ppt/tags/tag231.xml><?xml version="1.0" encoding="utf-8"?>
<p:tagLst xmlns:a="http://schemas.openxmlformats.org/drawingml/2006/main" xmlns:r="http://schemas.openxmlformats.org/officeDocument/2006/relationships" xmlns:p="http://schemas.openxmlformats.org/presentationml/2006/main">
  <p:tag name="KSO_WM_SLIDE_ID" val="diagram20200331_1"/>
  <p:tag name="KSO_WM_TEMPLATE_SUBCATEGORY" val="0"/>
  <p:tag name="KSO_WM_SLIDE_TYPE" val="text"/>
  <p:tag name="KSO_WM_SLIDE_SUBTYPE" val="picTxt"/>
  <p:tag name="KSO_WM_SLIDE_ITEM_CNT" val="4"/>
  <p:tag name="KSO_WM_SLIDE_INDEX" val="1"/>
  <p:tag name="KSO_WM_SLIDE_SIZE" val="960*540"/>
  <p:tag name="KSO_WM_SLIDE_POSITION" val="0*-7.87402e-05"/>
  <p:tag name="KSO_WM_TAG_VERSION" val="1.0"/>
  <p:tag name="KSO_WM_BEAUTIFY_FLAG" val="#wm#"/>
  <p:tag name="KSO_WM_TEMPLATE_CATEGORY" val="diagram"/>
  <p:tag name="KSO_WM_TEMPLATE_INDEX" val="20200331"/>
  <p:tag name="KSO_WM_SLIDE_LAYOUT" val="l"/>
  <p:tag name="KSO_WM_SLIDE_LAYOUT_CNT" val="1"/>
  <p:tag name="KSO_WM_UNIT_SHOW_EDIT_AREA_INDICATION" val="1"/>
  <p:tag name="KSO_WM_DIAGRAM_GROUP_CODE" val="l1-1"/>
  <p:tag name="KSO_WM_SLIDE_DIAGTYPE" val="l"/>
</p:tagLst>
</file>

<file path=ppt/tags/tag232.xml><?xml version="1.0" encoding="utf-8"?>
<p:tagLst xmlns:a="http://schemas.openxmlformats.org/drawingml/2006/main" xmlns:r="http://schemas.openxmlformats.org/officeDocument/2006/relationships" xmlns:p="http://schemas.openxmlformats.org/presentationml/2006/main">
  <p:tag name="KSO_WM_SLIDE_ID" val="diagram20200331_1"/>
  <p:tag name="KSO_WM_TEMPLATE_SUBCATEGORY" val="0"/>
  <p:tag name="KSO_WM_SLIDE_TYPE" val="text"/>
  <p:tag name="KSO_WM_SLIDE_SUBTYPE" val="picTxt"/>
  <p:tag name="KSO_WM_SLIDE_ITEM_CNT" val="4"/>
  <p:tag name="KSO_WM_SLIDE_INDEX" val="1"/>
  <p:tag name="KSO_WM_SLIDE_SIZE" val="960*540"/>
  <p:tag name="KSO_WM_SLIDE_POSITION" val="0*-7.87402e-05"/>
  <p:tag name="KSO_WM_TAG_VERSION" val="1.0"/>
  <p:tag name="KSO_WM_BEAUTIFY_FLAG" val="#wm#"/>
  <p:tag name="KSO_WM_TEMPLATE_CATEGORY" val="diagram"/>
  <p:tag name="KSO_WM_TEMPLATE_INDEX" val="20200331"/>
  <p:tag name="KSO_WM_SLIDE_LAYOUT" val="l"/>
  <p:tag name="KSO_WM_SLIDE_LAYOUT_CNT" val="1"/>
  <p:tag name="KSO_WM_UNIT_SHOW_EDIT_AREA_INDICATION" val="1"/>
  <p:tag name="KSO_WM_DIAGRAM_GROUP_CODE" val="l1-1"/>
  <p:tag name="KSO_WM_SLIDE_DIAGTYPE" val="l"/>
</p:tagLst>
</file>

<file path=ppt/tags/tag233.xml><?xml version="1.0" encoding="utf-8"?>
<p:tagLst xmlns:a="http://schemas.openxmlformats.org/drawingml/2006/main" xmlns:r="http://schemas.openxmlformats.org/officeDocument/2006/relationships" xmlns:p="http://schemas.openxmlformats.org/presentationml/2006/main">
  <p:tag name="KSO_WM_SLIDE_ID" val="diagram20200331_1"/>
  <p:tag name="KSO_WM_TEMPLATE_SUBCATEGORY" val="0"/>
  <p:tag name="KSO_WM_SLIDE_TYPE" val="text"/>
  <p:tag name="KSO_WM_SLIDE_SUBTYPE" val="picTxt"/>
  <p:tag name="KSO_WM_SLIDE_ITEM_CNT" val="4"/>
  <p:tag name="KSO_WM_SLIDE_INDEX" val="1"/>
  <p:tag name="KSO_WM_SLIDE_SIZE" val="960*540"/>
  <p:tag name="KSO_WM_SLIDE_POSITION" val="0*-7.87402e-05"/>
  <p:tag name="KSO_WM_TAG_VERSION" val="1.0"/>
  <p:tag name="KSO_WM_BEAUTIFY_FLAG" val="#wm#"/>
  <p:tag name="KSO_WM_TEMPLATE_CATEGORY" val="diagram"/>
  <p:tag name="KSO_WM_TEMPLATE_INDEX" val="20200331"/>
  <p:tag name="KSO_WM_SLIDE_LAYOUT" val="l"/>
  <p:tag name="KSO_WM_SLIDE_LAYOUT_CNT" val="1"/>
  <p:tag name="KSO_WM_UNIT_SHOW_EDIT_AREA_INDICATION" val="1"/>
  <p:tag name="KSO_WM_DIAGRAM_GROUP_CODE" val="l1-1"/>
  <p:tag name="KSO_WM_SLIDE_DIAGTYPE" val="l"/>
</p:tagLst>
</file>

<file path=ppt/tags/tag234.xml><?xml version="1.0" encoding="utf-8"?>
<p:tagLst xmlns:a="http://schemas.openxmlformats.org/drawingml/2006/main" xmlns:r="http://schemas.openxmlformats.org/officeDocument/2006/relationships" xmlns:p="http://schemas.openxmlformats.org/presentationml/2006/main">
  <p:tag name="KSO_WM_SLIDE_ID" val="diagram20200331_1"/>
  <p:tag name="KSO_WM_TEMPLATE_SUBCATEGORY" val="0"/>
  <p:tag name="KSO_WM_SLIDE_TYPE" val="text"/>
  <p:tag name="KSO_WM_SLIDE_SUBTYPE" val="picTxt"/>
  <p:tag name="KSO_WM_SLIDE_ITEM_CNT" val="4"/>
  <p:tag name="KSO_WM_SLIDE_INDEX" val="1"/>
  <p:tag name="KSO_WM_SLIDE_SIZE" val="960*540"/>
  <p:tag name="KSO_WM_SLIDE_POSITION" val="0*-7.87402e-05"/>
  <p:tag name="KSO_WM_TAG_VERSION" val="1.0"/>
  <p:tag name="KSO_WM_BEAUTIFY_FLAG" val="#wm#"/>
  <p:tag name="KSO_WM_TEMPLATE_CATEGORY" val="diagram"/>
  <p:tag name="KSO_WM_TEMPLATE_INDEX" val="20200331"/>
  <p:tag name="KSO_WM_SLIDE_LAYOUT" val="l"/>
  <p:tag name="KSO_WM_SLIDE_LAYOUT_CNT" val="1"/>
  <p:tag name="KSO_WM_UNIT_SHOW_EDIT_AREA_INDICATION" val="1"/>
  <p:tag name="KSO_WM_DIAGRAM_GROUP_CODE" val="l1-1"/>
  <p:tag name="KSO_WM_SLIDE_DIAGTYPE" val="l"/>
</p:tagLst>
</file>

<file path=ppt/tags/tag235.xml><?xml version="1.0" encoding="utf-8"?>
<p:tagLst xmlns:a="http://schemas.openxmlformats.org/drawingml/2006/main" xmlns:r="http://schemas.openxmlformats.org/officeDocument/2006/relationships" xmlns:p="http://schemas.openxmlformats.org/presentationml/2006/main">
  <p:tag name="KSO_WM_SLIDE_ID" val="diagram20200331_1"/>
  <p:tag name="KSO_WM_TEMPLATE_SUBCATEGORY" val="0"/>
  <p:tag name="KSO_WM_SLIDE_TYPE" val="text"/>
  <p:tag name="KSO_WM_SLIDE_SUBTYPE" val="picTxt"/>
  <p:tag name="KSO_WM_SLIDE_ITEM_CNT" val="4"/>
  <p:tag name="KSO_WM_SLIDE_INDEX" val="1"/>
  <p:tag name="KSO_WM_SLIDE_SIZE" val="960*540"/>
  <p:tag name="KSO_WM_SLIDE_POSITION" val="0*-7.87402e-05"/>
  <p:tag name="KSO_WM_TAG_VERSION" val="1.0"/>
  <p:tag name="KSO_WM_BEAUTIFY_FLAG" val="#wm#"/>
  <p:tag name="KSO_WM_TEMPLATE_CATEGORY" val="diagram"/>
  <p:tag name="KSO_WM_TEMPLATE_INDEX" val="20200331"/>
  <p:tag name="KSO_WM_SLIDE_LAYOUT" val="l"/>
  <p:tag name="KSO_WM_SLIDE_LAYOUT_CNT" val="1"/>
  <p:tag name="KSO_WM_UNIT_SHOW_EDIT_AREA_INDICATION" val="1"/>
  <p:tag name="KSO_WM_DIAGRAM_GROUP_CODE" val="l1-1"/>
  <p:tag name="KSO_WM_SLIDE_DIAGTYPE" val="l"/>
</p:tagLst>
</file>

<file path=ppt/tags/tag236.xml><?xml version="1.0" encoding="utf-8"?>
<p:tagLst xmlns:a="http://schemas.openxmlformats.org/drawingml/2006/main" xmlns:r="http://schemas.openxmlformats.org/officeDocument/2006/relationships" xmlns:p="http://schemas.openxmlformats.org/presentationml/2006/main">
  <p:tag name="KSO_WM_SLIDE_ID" val="diagram20200331_1"/>
  <p:tag name="KSO_WM_TEMPLATE_SUBCATEGORY" val="0"/>
  <p:tag name="KSO_WM_SLIDE_TYPE" val="text"/>
  <p:tag name="KSO_WM_SLIDE_SUBTYPE" val="picTxt"/>
  <p:tag name="KSO_WM_SLIDE_ITEM_CNT" val="4"/>
  <p:tag name="KSO_WM_SLIDE_INDEX" val="1"/>
  <p:tag name="KSO_WM_SLIDE_SIZE" val="960*540"/>
  <p:tag name="KSO_WM_SLIDE_POSITION" val="0*-7.87402e-05"/>
  <p:tag name="KSO_WM_TAG_VERSION" val="1.0"/>
  <p:tag name="KSO_WM_BEAUTIFY_FLAG" val="#wm#"/>
  <p:tag name="KSO_WM_TEMPLATE_CATEGORY" val="diagram"/>
  <p:tag name="KSO_WM_TEMPLATE_INDEX" val="20200331"/>
  <p:tag name="KSO_WM_SLIDE_LAYOUT" val="l"/>
  <p:tag name="KSO_WM_SLIDE_LAYOUT_CNT" val="1"/>
  <p:tag name="KSO_WM_UNIT_SHOW_EDIT_AREA_INDICATION" val="1"/>
  <p:tag name="KSO_WM_DIAGRAM_GROUP_CODE" val="l1-1"/>
  <p:tag name="KSO_WM_SLIDE_DIAGTYPE" val="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0240"/>
  <p:tag name="KSO_WM_SLIDE_MODEL_TYPE" val="timeline"/>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0240"/>
  <p:tag name="KSO_WM_SLIDE_MODEL_TYPE" val="timeline"/>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0240"/>
  <p:tag name="KSO_WM_SLIDE_MODEL_TYPE" val="timeline"/>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0240"/>
  <p:tag name="KSO_WM_SLIDE_MODEL_TYPE" val="timeline"/>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0240"/>
  <p:tag name="KSO_WM_SLIDE_MODEL_TYPE" val="timeline"/>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1Smkff3fSzGMOuItfjj3Fw"/>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VALUE" val="1904*1692"/>
  <p:tag name="KSO_WM_UNIT_HIGHLIGHT" val="0"/>
  <p:tag name="KSO_WM_UNIT_COMPATIBLE" val="0"/>
  <p:tag name="KSO_WM_UNIT_DIAGRAM_ISNUMVISUAL" val="0"/>
  <p:tag name="KSO_WM_UNIT_DIAGRAM_ISREFERUNIT" val="0"/>
  <p:tag name="KSO_WM_UNIT_TYPE" val="d"/>
  <p:tag name="KSO_WM_UNIT_INDEX" val="1"/>
  <p:tag name="KSO_WM_UNIT_ID" val="_3*d*1"/>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024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3*i*4"/>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_3*i*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_3*i*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TEMPLATE_THUMBS_INDEX" val="1、8、15"/>
  <p:tag name="KSO_WM_TEMPLATE_SUBCATEGORY" val="0"/>
  <p:tag name="KSO_WM_UNIT_SHOW_EDIT_AREA_INDICATION" val="0"/>
  <p:tag name="KSO_WM_TAG_VERSION" val="1.0"/>
  <p:tag name="KSO_WM_BEAUTIFY_FLAG" val="#wm#"/>
  <p:tag name="KSO_WM_TEMPLATE_CATEGORY" val="custom"/>
  <p:tag name="KSO_WM_TEMPLATE_INDEX" val="20200241"/>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0240"/>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0240"/>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TEMPLATE_THUMBS_INDEX" val="1、8、15"/>
  <p:tag name="KSO_WM_TEMPLATE_SUBCATEGORY" val="0"/>
  <p:tag name="KSO_WM_UNIT_SHOW_EDIT_AREA_INDICATION" val="0"/>
  <p:tag name="KSO_WM_TAG_VERSION" val="1.0"/>
  <p:tag name="KSO_WM_BEAUTIFY_FLAG" val="#wm#"/>
  <p:tag name="KSO_WM_TEMPLATE_CATEGORY" val="custom"/>
  <p:tag name="KSO_WM_TEMPLATE_INDEX" val="20200240"/>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主题5">
  <a:themeElements>
    <a:clrScheme name="房利美">
      <a:dk1>
        <a:srgbClr val="000000"/>
      </a:dk1>
      <a:lt1>
        <a:srgbClr val="FFFFFF"/>
      </a:lt1>
      <a:dk2>
        <a:srgbClr val="768394"/>
      </a:dk2>
      <a:lt2>
        <a:srgbClr val="F0F0F0"/>
      </a:lt2>
      <a:accent1>
        <a:srgbClr val="13B2D2"/>
      </a:accent1>
      <a:accent2>
        <a:srgbClr val="48B6A2"/>
      </a:accent2>
      <a:accent3>
        <a:srgbClr val="79D1AF"/>
      </a:accent3>
      <a:accent4>
        <a:srgbClr val="616669"/>
      </a:accent4>
      <a:accent5>
        <a:srgbClr val="8D9297"/>
      </a:accent5>
      <a:accent6>
        <a:srgbClr val="A7ACAF"/>
      </a:accent6>
      <a:hlink>
        <a:srgbClr val="4472C4"/>
      </a:hlink>
      <a:folHlink>
        <a:srgbClr val="BFBFB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A241">
      <a:dk1>
        <a:srgbClr val="000000"/>
      </a:dk1>
      <a:lt1>
        <a:srgbClr val="FFFFFF"/>
      </a:lt1>
      <a:dk2>
        <a:srgbClr val="0E1242"/>
      </a:dk2>
      <a:lt2>
        <a:srgbClr val="FFFFFF"/>
      </a:lt2>
      <a:accent1>
        <a:srgbClr val="0049CF"/>
      </a:accent1>
      <a:accent2>
        <a:srgbClr val="30C5FF"/>
      </a:accent2>
      <a:accent3>
        <a:srgbClr val="30DFFF"/>
      </a:accent3>
      <a:accent4>
        <a:srgbClr val="3CF1F0"/>
      </a:accent4>
      <a:accent5>
        <a:srgbClr val="9FF3F1"/>
      </a:accent5>
      <a:accent6>
        <a:srgbClr val="40EDCA"/>
      </a:accent6>
      <a:hlink>
        <a:srgbClr val="304FFE"/>
      </a:hlink>
      <a:folHlink>
        <a:srgbClr val="492067"/>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20200240">
      <a:dk1>
        <a:srgbClr val="000000"/>
      </a:dk1>
      <a:lt1>
        <a:srgbClr val="FFFFFF"/>
      </a:lt1>
      <a:dk2>
        <a:srgbClr val="A2CDEF"/>
      </a:dk2>
      <a:lt2>
        <a:srgbClr val="FFFFFF"/>
      </a:lt2>
      <a:accent1>
        <a:srgbClr val="00C2F7"/>
      </a:accent1>
      <a:accent2>
        <a:srgbClr val="2F58DC"/>
      </a:accent2>
      <a:accent3>
        <a:srgbClr val="30DFFF"/>
      </a:accent3>
      <a:accent4>
        <a:srgbClr val="3CF1F0"/>
      </a:accent4>
      <a:accent5>
        <a:srgbClr val="9FF3F1"/>
      </a:accent5>
      <a:accent6>
        <a:srgbClr val="40EDCA"/>
      </a:accent6>
      <a:hlink>
        <a:srgbClr val="304FFE"/>
      </a:hlink>
      <a:folHlink>
        <a:srgbClr val="492067"/>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房利美">
    <a:dk1>
      <a:srgbClr val="000000"/>
    </a:dk1>
    <a:lt1>
      <a:srgbClr val="FFFFFF"/>
    </a:lt1>
    <a:dk2>
      <a:srgbClr val="768394"/>
    </a:dk2>
    <a:lt2>
      <a:srgbClr val="F0F0F0"/>
    </a:lt2>
    <a:accent1>
      <a:srgbClr val="13B2D2"/>
    </a:accent1>
    <a:accent2>
      <a:srgbClr val="48B6A2"/>
    </a:accent2>
    <a:accent3>
      <a:srgbClr val="79D1AF"/>
    </a:accent3>
    <a:accent4>
      <a:srgbClr val="616669"/>
    </a:accent4>
    <a:accent5>
      <a:srgbClr val="8D9297"/>
    </a:accent5>
    <a:accent6>
      <a:srgbClr val="A7ACAF"/>
    </a:accent6>
    <a:hlink>
      <a:srgbClr val="4472C4"/>
    </a:hlink>
    <a:folHlink>
      <a:srgbClr val="BFBFBF"/>
    </a:folHlink>
  </a:clrScheme>
</a:themeOverride>
</file>

<file path=ppt/theme/themeOverride2.xml><?xml version="1.0" encoding="utf-8"?>
<a:themeOverride xmlns:a="http://schemas.openxmlformats.org/drawingml/2006/main">
  <a:clrScheme name="房利美">
    <a:dk1>
      <a:srgbClr val="000000"/>
    </a:dk1>
    <a:lt1>
      <a:srgbClr val="FFFFFF"/>
    </a:lt1>
    <a:dk2>
      <a:srgbClr val="768394"/>
    </a:dk2>
    <a:lt2>
      <a:srgbClr val="F0F0F0"/>
    </a:lt2>
    <a:accent1>
      <a:srgbClr val="13B2D2"/>
    </a:accent1>
    <a:accent2>
      <a:srgbClr val="48B6A2"/>
    </a:accent2>
    <a:accent3>
      <a:srgbClr val="79D1AF"/>
    </a:accent3>
    <a:accent4>
      <a:srgbClr val="616669"/>
    </a:accent4>
    <a:accent5>
      <a:srgbClr val="8D9297"/>
    </a:accent5>
    <a:accent6>
      <a:srgbClr val="A7ACAF"/>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iSlide</Template>
  <TotalTime>1341</TotalTime>
  <Words>4077</Words>
  <Application>Microsoft Office PowerPoint</Application>
  <PresentationFormat>自定义</PresentationFormat>
  <Paragraphs>523</Paragraphs>
  <Slides>46</Slides>
  <Notes>16</Notes>
  <HiddenSlides>0</HiddenSlides>
  <MMClips>0</MMClips>
  <ScaleCrop>false</ScaleCrop>
  <HeadingPairs>
    <vt:vector size="6" baseType="variant">
      <vt:variant>
        <vt:lpstr>主题</vt:lpstr>
      </vt:variant>
      <vt:variant>
        <vt:i4>3</vt:i4>
      </vt:variant>
      <vt:variant>
        <vt:lpstr>嵌入 OLE 服务器</vt:lpstr>
      </vt:variant>
      <vt:variant>
        <vt:i4>1</vt:i4>
      </vt:variant>
      <vt:variant>
        <vt:lpstr>幻灯片标题</vt:lpstr>
      </vt:variant>
      <vt:variant>
        <vt:i4>46</vt:i4>
      </vt:variant>
    </vt:vector>
  </HeadingPairs>
  <TitlesOfParts>
    <vt:vector size="50" baseType="lpstr">
      <vt:lpstr>主题5</vt:lpstr>
      <vt:lpstr>Office 主题​​</vt:lpstr>
      <vt:lpstr>1_Office 主题​​</vt:lpstr>
      <vt:lpstr>think-cell Slide</vt:lpstr>
      <vt:lpstr>保温装饰夹心板外墙外保温系统 </vt:lpstr>
      <vt:lpstr>目录CONTENTS</vt:lpstr>
      <vt:lpstr>企业简介</vt:lpstr>
      <vt:lpstr>幻灯片 4</vt:lpstr>
      <vt:lpstr>幻灯片 5</vt:lpstr>
      <vt:lpstr>幻灯片 6</vt:lpstr>
      <vt:lpstr>幻灯片 7</vt:lpstr>
      <vt:lpstr>幻灯片 8</vt:lpstr>
      <vt:lpstr>研发背景</vt:lpstr>
      <vt:lpstr>幻灯片 10</vt:lpstr>
      <vt:lpstr>幻灯片 11</vt:lpstr>
      <vt:lpstr>幻灯片 12</vt:lpstr>
      <vt:lpstr>产品性能</vt:lpstr>
      <vt:lpstr>幻灯片 14</vt:lpstr>
      <vt:lpstr>幻灯片 15</vt:lpstr>
      <vt:lpstr>幻灯片 16</vt:lpstr>
      <vt:lpstr>施工工艺</vt:lpstr>
      <vt:lpstr>幻灯片 18</vt:lpstr>
      <vt:lpstr>幻灯片 19</vt:lpstr>
      <vt:lpstr>幻灯片 20</vt:lpstr>
      <vt:lpstr>幻灯片 21</vt:lpstr>
      <vt:lpstr>案例介绍</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Thanks </vt:lpstr>
    </vt:vector>
  </TitlesOfParts>
  <Manager>iSlide</Manager>
  <Company>iSlide</Company>
  <LinksUpToDate>false</LinksUpToDate>
  <SharedDoc>false</SharedDoc>
  <HyperlinkBase>https://www.islide.cc</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iSlide</dc:creator>
  <cp:lastModifiedBy>乔维军</cp:lastModifiedBy>
  <cp:revision>151</cp:revision>
  <cp:lastPrinted>2019-01-30T16:00:00Z</cp:lastPrinted>
  <dcterms:created xsi:type="dcterms:W3CDTF">2019-01-30T16:00:00Z</dcterms:created>
  <dcterms:modified xsi:type="dcterms:W3CDTF">2019-09-09T06:44:03Z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lide.Theme">
    <vt:lpwstr>48706f29-9ca0-418e-876d-de7b156ca083</vt:lpwstr>
  </property>
  <property fmtid="{D5CDD505-2E9C-101B-9397-08002B2CF9AE}" pid="3" name="KSOProductBuildVer">
    <vt:lpwstr>2052-11.1.0.8806</vt:lpwstr>
  </property>
</Properties>
</file>